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850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E9E6D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7884489" y="0"/>
            <a:ext cx="4307840" cy="2383155"/>
          </a:xfrm>
          <a:custGeom>
            <a:avLst/>
            <a:gdLst/>
            <a:ahLst/>
            <a:cxnLst/>
            <a:rect l="l" t="t" r="r" b="b"/>
            <a:pathLst>
              <a:path w="4307840" h="2383155">
                <a:moveTo>
                  <a:pt x="4307572" y="2383044"/>
                </a:moveTo>
                <a:lnTo>
                  <a:pt x="4307572" y="0"/>
                </a:lnTo>
                <a:lnTo>
                  <a:pt x="0" y="0"/>
                </a:lnTo>
                <a:lnTo>
                  <a:pt x="4307572" y="2383044"/>
                </a:lnTo>
                <a:close/>
              </a:path>
            </a:pathLst>
          </a:custGeom>
          <a:solidFill>
            <a:srgbClr val="E9E6D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3400" y="-74612"/>
            <a:ext cx="8459470" cy="150082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93775" y="1890331"/>
            <a:ext cx="6031230" cy="39935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68375" y="6331112"/>
            <a:ext cx="241934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366000" cy="5093970"/>
          </a:xfrm>
          <a:custGeom>
            <a:avLst/>
            <a:gdLst/>
            <a:ahLst/>
            <a:cxnLst/>
            <a:rect l="l" t="t" r="r" b="b"/>
            <a:pathLst>
              <a:path w="7366000" h="5093970">
                <a:moveTo>
                  <a:pt x="7365746" y="0"/>
                </a:moveTo>
                <a:lnTo>
                  <a:pt x="7332713" y="0"/>
                </a:lnTo>
                <a:lnTo>
                  <a:pt x="6350013" y="527634"/>
                </a:lnTo>
                <a:lnTo>
                  <a:pt x="6447510" y="0"/>
                </a:lnTo>
                <a:lnTo>
                  <a:pt x="6431674" y="0"/>
                </a:lnTo>
                <a:lnTo>
                  <a:pt x="6332423" y="537070"/>
                </a:lnTo>
                <a:lnTo>
                  <a:pt x="4670095" y="1429588"/>
                </a:lnTo>
                <a:lnTo>
                  <a:pt x="5246001" y="0"/>
                </a:lnTo>
                <a:lnTo>
                  <a:pt x="5229149" y="0"/>
                </a:lnTo>
                <a:lnTo>
                  <a:pt x="4648606" y="1441132"/>
                </a:lnTo>
                <a:lnTo>
                  <a:pt x="4639526" y="1446009"/>
                </a:lnTo>
                <a:lnTo>
                  <a:pt x="4639526" y="1463662"/>
                </a:lnTo>
                <a:lnTo>
                  <a:pt x="4401286" y="2055050"/>
                </a:lnTo>
                <a:lnTo>
                  <a:pt x="4391787" y="2021890"/>
                </a:lnTo>
                <a:lnTo>
                  <a:pt x="4391787" y="2078634"/>
                </a:lnTo>
                <a:lnTo>
                  <a:pt x="4254398" y="2419705"/>
                </a:lnTo>
                <a:lnTo>
                  <a:pt x="3157220" y="2259482"/>
                </a:lnTo>
                <a:lnTo>
                  <a:pt x="4272153" y="1660906"/>
                </a:lnTo>
                <a:lnTo>
                  <a:pt x="4391787" y="2078634"/>
                </a:lnTo>
                <a:lnTo>
                  <a:pt x="4391787" y="2021890"/>
                </a:lnTo>
                <a:lnTo>
                  <a:pt x="4286237" y="1653336"/>
                </a:lnTo>
                <a:lnTo>
                  <a:pt x="4639526" y="1463662"/>
                </a:lnTo>
                <a:lnTo>
                  <a:pt x="4639526" y="1446009"/>
                </a:lnTo>
                <a:lnTo>
                  <a:pt x="4281856" y="1638033"/>
                </a:lnTo>
                <a:lnTo>
                  <a:pt x="4267759" y="1588820"/>
                </a:lnTo>
                <a:lnTo>
                  <a:pt x="4267759" y="1645602"/>
                </a:lnTo>
                <a:lnTo>
                  <a:pt x="3131413" y="2255723"/>
                </a:lnTo>
                <a:lnTo>
                  <a:pt x="3108426" y="2252370"/>
                </a:lnTo>
                <a:lnTo>
                  <a:pt x="3108426" y="2268067"/>
                </a:lnTo>
                <a:lnTo>
                  <a:pt x="2400262" y="2648280"/>
                </a:lnTo>
                <a:lnTo>
                  <a:pt x="656729" y="1630667"/>
                </a:lnTo>
                <a:lnTo>
                  <a:pt x="1125956" y="1371587"/>
                </a:lnTo>
                <a:lnTo>
                  <a:pt x="1978393" y="2103031"/>
                </a:lnTo>
                <a:lnTo>
                  <a:pt x="3108426" y="2268067"/>
                </a:lnTo>
                <a:lnTo>
                  <a:pt x="3108426" y="2252370"/>
                </a:lnTo>
                <a:lnTo>
                  <a:pt x="1994941" y="2089746"/>
                </a:lnTo>
                <a:lnTo>
                  <a:pt x="1985137" y="2088324"/>
                </a:lnTo>
                <a:lnTo>
                  <a:pt x="1984756" y="2087994"/>
                </a:lnTo>
                <a:lnTo>
                  <a:pt x="1140498" y="1363560"/>
                </a:lnTo>
                <a:lnTo>
                  <a:pt x="1535430" y="1145501"/>
                </a:lnTo>
                <a:lnTo>
                  <a:pt x="1687423" y="1376959"/>
                </a:lnTo>
                <a:lnTo>
                  <a:pt x="1749767" y="1363954"/>
                </a:lnTo>
                <a:lnTo>
                  <a:pt x="2780817" y="1148778"/>
                </a:lnTo>
                <a:lnTo>
                  <a:pt x="2675877" y="1842808"/>
                </a:lnTo>
                <a:lnTo>
                  <a:pt x="2697988" y="1826679"/>
                </a:lnTo>
                <a:lnTo>
                  <a:pt x="3967022" y="901217"/>
                </a:lnTo>
                <a:lnTo>
                  <a:pt x="4049611" y="883970"/>
                </a:lnTo>
                <a:lnTo>
                  <a:pt x="4267759" y="1645602"/>
                </a:lnTo>
                <a:lnTo>
                  <a:pt x="4267759" y="1588820"/>
                </a:lnTo>
                <a:lnTo>
                  <a:pt x="4064939" y="880770"/>
                </a:lnTo>
                <a:lnTo>
                  <a:pt x="4590288" y="771118"/>
                </a:lnTo>
                <a:lnTo>
                  <a:pt x="4589297" y="769213"/>
                </a:lnTo>
                <a:lnTo>
                  <a:pt x="4583417" y="757961"/>
                </a:lnTo>
                <a:lnTo>
                  <a:pt x="4566932" y="726376"/>
                </a:lnTo>
                <a:lnTo>
                  <a:pt x="4566932" y="760069"/>
                </a:lnTo>
                <a:lnTo>
                  <a:pt x="4060647" y="865759"/>
                </a:lnTo>
                <a:lnTo>
                  <a:pt x="4052862" y="838606"/>
                </a:lnTo>
                <a:lnTo>
                  <a:pt x="4454931" y="545401"/>
                </a:lnTo>
                <a:lnTo>
                  <a:pt x="4566932" y="760069"/>
                </a:lnTo>
                <a:lnTo>
                  <a:pt x="4566932" y="726376"/>
                </a:lnTo>
                <a:lnTo>
                  <a:pt x="4467644" y="536117"/>
                </a:lnTo>
                <a:lnTo>
                  <a:pt x="5202796" y="0"/>
                </a:lnTo>
                <a:lnTo>
                  <a:pt x="5176291" y="0"/>
                </a:lnTo>
                <a:lnTo>
                  <a:pt x="4460354" y="522135"/>
                </a:lnTo>
                <a:lnTo>
                  <a:pt x="4447641" y="497776"/>
                </a:lnTo>
                <a:lnTo>
                  <a:pt x="4447641" y="531418"/>
                </a:lnTo>
                <a:lnTo>
                  <a:pt x="4048290" y="822655"/>
                </a:lnTo>
                <a:lnTo>
                  <a:pt x="4045305" y="812241"/>
                </a:lnTo>
                <a:lnTo>
                  <a:pt x="4045305" y="868959"/>
                </a:lnTo>
                <a:lnTo>
                  <a:pt x="3997579" y="878928"/>
                </a:lnTo>
                <a:lnTo>
                  <a:pt x="4039412" y="848423"/>
                </a:lnTo>
                <a:lnTo>
                  <a:pt x="4045305" y="868959"/>
                </a:lnTo>
                <a:lnTo>
                  <a:pt x="4045305" y="812241"/>
                </a:lnTo>
                <a:lnTo>
                  <a:pt x="4034840" y="775703"/>
                </a:lnTo>
                <a:lnTo>
                  <a:pt x="4034840" y="832459"/>
                </a:lnTo>
                <a:lnTo>
                  <a:pt x="3960533" y="886663"/>
                </a:lnTo>
                <a:lnTo>
                  <a:pt x="3929977" y="893051"/>
                </a:lnTo>
                <a:lnTo>
                  <a:pt x="3929977" y="908939"/>
                </a:lnTo>
                <a:lnTo>
                  <a:pt x="2696819" y="1808289"/>
                </a:lnTo>
                <a:lnTo>
                  <a:pt x="2797035" y="1145387"/>
                </a:lnTo>
                <a:lnTo>
                  <a:pt x="2803842" y="1143965"/>
                </a:lnTo>
                <a:lnTo>
                  <a:pt x="2832481" y="1170139"/>
                </a:lnTo>
                <a:lnTo>
                  <a:pt x="2858693" y="1154823"/>
                </a:lnTo>
                <a:lnTo>
                  <a:pt x="2918091" y="1120127"/>
                </a:lnTo>
                <a:lnTo>
                  <a:pt x="3929977" y="908939"/>
                </a:lnTo>
                <a:lnTo>
                  <a:pt x="3929977" y="893051"/>
                </a:lnTo>
                <a:lnTo>
                  <a:pt x="2960370" y="1095425"/>
                </a:lnTo>
                <a:lnTo>
                  <a:pt x="3945344" y="519912"/>
                </a:lnTo>
                <a:lnTo>
                  <a:pt x="4034840" y="832459"/>
                </a:lnTo>
                <a:lnTo>
                  <a:pt x="4034840" y="775703"/>
                </a:lnTo>
                <a:lnTo>
                  <a:pt x="3959263" y="511784"/>
                </a:lnTo>
                <a:lnTo>
                  <a:pt x="4325709" y="297675"/>
                </a:lnTo>
                <a:lnTo>
                  <a:pt x="4447641" y="531418"/>
                </a:lnTo>
                <a:lnTo>
                  <a:pt x="4447641" y="497776"/>
                </a:lnTo>
                <a:lnTo>
                  <a:pt x="4339133" y="289826"/>
                </a:lnTo>
                <a:lnTo>
                  <a:pt x="4835156" y="0"/>
                </a:lnTo>
                <a:lnTo>
                  <a:pt x="4804435" y="0"/>
                </a:lnTo>
                <a:lnTo>
                  <a:pt x="4331944" y="276059"/>
                </a:lnTo>
                <a:lnTo>
                  <a:pt x="4187901" y="0"/>
                </a:lnTo>
                <a:lnTo>
                  <a:pt x="4170438" y="0"/>
                </a:lnTo>
                <a:lnTo>
                  <a:pt x="4318520" y="283895"/>
                </a:lnTo>
                <a:lnTo>
                  <a:pt x="3954843" y="496366"/>
                </a:lnTo>
                <a:lnTo>
                  <a:pt x="3812679" y="0"/>
                </a:lnTo>
                <a:lnTo>
                  <a:pt x="3796436" y="0"/>
                </a:lnTo>
                <a:lnTo>
                  <a:pt x="3940924" y="504494"/>
                </a:lnTo>
                <a:lnTo>
                  <a:pt x="2912275" y="1105458"/>
                </a:lnTo>
                <a:lnTo>
                  <a:pt x="2869996" y="1114285"/>
                </a:lnTo>
                <a:lnTo>
                  <a:pt x="2869996" y="1130160"/>
                </a:lnTo>
                <a:lnTo>
                  <a:pt x="2834538" y="1150874"/>
                </a:lnTo>
                <a:lnTo>
                  <a:pt x="2822676" y="1140040"/>
                </a:lnTo>
                <a:lnTo>
                  <a:pt x="2869996" y="1130160"/>
                </a:lnTo>
                <a:lnTo>
                  <a:pt x="2869996" y="1114285"/>
                </a:lnTo>
                <a:lnTo>
                  <a:pt x="2808541" y="1127112"/>
                </a:lnTo>
                <a:lnTo>
                  <a:pt x="2800858" y="1120101"/>
                </a:lnTo>
                <a:lnTo>
                  <a:pt x="2911919" y="385508"/>
                </a:lnTo>
                <a:lnTo>
                  <a:pt x="3610114" y="0"/>
                </a:lnTo>
                <a:lnTo>
                  <a:pt x="3577933" y="0"/>
                </a:lnTo>
                <a:lnTo>
                  <a:pt x="2914840" y="366115"/>
                </a:lnTo>
                <a:lnTo>
                  <a:pt x="2970199" y="0"/>
                </a:lnTo>
                <a:lnTo>
                  <a:pt x="2954528" y="0"/>
                </a:lnTo>
                <a:lnTo>
                  <a:pt x="2897733" y="375564"/>
                </a:lnTo>
                <a:lnTo>
                  <a:pt x="2894800" y="377190"/>
                </a:lnTo>
                <a:lnTo>
                  <a:pt x="2894800" y="394957"/>
                </a:lnTo>
                <a:lnTo>
                  <a:pt x="2787065" y="1107478"/>
                </a:lnTo>
                <a:lnTo>
                  <a:pt x="2784246" y="1104900"/>
                </a:lnTo>
                <a:lnTo>
                  <a:pt x="2784246" y="1126058"/>
                </a:lnTo>
                <a:lnTo>
                  <a:pt x="2783294" y="1132382"/>
                </a:lnTo>
                <a:lnTo>
                  <a:pt x="1694611" y="1359623"/>
                </a:lnTo>
                <a:lnTo>
                  <a:pt x="1549069" y="1137970"/>
                </a:lnTo>
                <a:lnTo>
                  <a:pt x="2327376" y="708240"/>
                </a:lnTo>
                <a:lnTo>
                  <a:pt x="2784246" y="1126058"/>
                </a:lnTo>
                <a:lnTo>
                  <a:pt x="2784246" y="1104900"/>
                </a:lnTo>
                <a:lnTo>
                  <a:pt x="2341803" y="700278"/>
                </a:lnTo>
                <a:lnTo>
                  <a:pt x="2894800" y="394957"/>
                </a:lnTo>
                <a:lnTo>
                  <a:pt x="2894800" y="377190"/>
                </a:lnTo>
                <a:lnTo>
                  <a:pt x="2329688" y="689190"/>
                </a:lnTo>
                <a:lnTo>
                  <a:pt x="2315260" y="676008"/>
                </a:lnTo>
                <a:lnTo>
                  <a:pt x="2315260" y="697153"/>
                </a:lnTo>
                <a:lnTo>
                  <a:pt x="1540497" y="1124927"/>
                </a:lnTo>
                <a:lnTo>
                  <a:pt x="1183652" y="581456"/>
                </a:lnTo>
                <a:lnTo>
                  <a:pt x="1819084" y="243420"/>
                </a:lnTo>
                <a:lnTo>
                  <a:pt x="2315260" y="697153"/>
                </a:lnTo>
                <a:lnTo>
                  <a:pt x="2315260" y="676008"/>
                </a:lnTo>
                <a:lnTo>
                  <a:pt x="1833714" y="235623"/>
                </a:lnTo>
                <a:lnTo>
                  <a:pt x="2276640" y="0"/>
                </a:lnTo>
                <a:lnTo>
                  <a:pt x="2243569" y="0"/>
                </a:lnTo>
                <a:lnTo>
                  <a:pt x="1821548" y="224497"/>
                </a:lnTo>
                <a:lnTo>
                  <a:pt x="1576082" y="0"/>
                </a:lnTo>
                <a:lnTo>
                  <a:pt x="1552917" y="0"/>
                </a:lnTo>
                <a:lnTo>
                  <a:pt x="1806905" y="232283"/>
                </a:lnTo>
                <a:lnTo>
                  <a:pt x="1175080" y="568388"/>
                </a:lnTo>
                <a:lnTo>
                  <a:pt x="801890" y="0"/>
                </a:lnTo>
                <a:lnTo>
                  <a:pt x="783272" y="0"/>
                </a:lnTo>
                <a:lnTo>
                  <a:pt x="1161288" y="575729"/>
                </a:lnTo>
                <a:lnTo>
                  <a:pt x="862418" y="734707"/>
                </a:lnTo>
                <a:lnTo>
                  <a:pt x="333806" y="0"/>
                </a:lnTo>
                <a:lnTo>
                  <a:pt x="314642" y="0"/>
                </a:lnTo>
                <a:lnTo>
                  <a:pt x="857719" y="754849"/>
                </a:lnTo>
                <a:lnTo>
                  <a:pt x="885228" y="740206"/>
                </a:lnTo>
                <a:lnTo>
                  <a:pt x="1169873" y="588784"/>
                </a:lnTo>
                <a:lnTo>
                  <a:pt x="1526857" y="1132446"/>
                </a:lnTo>
                <a:lnTo>
                  <a:pt x="1127874" y="1352740"/>
                </a:lnTo>
                <a:lnTo>
                  <a:pt x="0" y="384924"/>
                </a:lnTo>
                <a:lnTo>
                  <a:pt x="0" y="405422"/>
                </a:lnTo>
                <a:lnTo>
                  <a:pt x="1113345" y="1360766"/>
                </a:lnTo>
                <a:lnTo>
                  <a:pt x="641057" y="1621523"/>
                </a:lnTo>
                <a:lnTo>
                  <a:pt x="0" y="1247381"/>
                </a:lnTo>
                <a:lnTo>
                  <a:pt x="0" y="1265339"/>
                </a:lnTo>
                <a:lnTo>
                  <a:pt x="625246" y="1630260"/>
                </a:lnTo>
                <a:lnTo>
                  <a:pt x="52857" y="1946287"/>
                </a:lnTo>
                <a:lnTo>
                  <a:pt x="0" y="1867268"/>
                </a:lnTo>
                <a:lnTo>
                  <a:pt x="0" y="1895259"/>
                </a:lnTo>
                <a:lnTo>
                  <a:pt x="39179" y="1953844"/>
                </a:lnTo>
                <a:lnTo>
                  <a:pt x="0" y="1975472"/>
                </a:lnTo>
                <a:lnTo>
                  <a:pt x="0" y="1993277"/>
                </a:lnTo>
                <a:lnTo>
                  <a:pt x="47879" y="1966836"/>
                </a:lnTo>
                <a:lnTo>
                  <a:pt x="1281785" y="3811486"/>
                </a:lnTo>
                <a:lnTo>
                  <a:pt x="1349832" y="3798608"/>
                </a:lnTo>
                <a:lnTo>
                  <a:pt x="4702683" y="3164090"/>
                </a:lnTo>
                <a:lnTo>
                  <a:pt x="4946878" y="4016629"/>
                </a:lnTo>
                <a:lnTo>
                  <a:pt x="2400858" y="5076329"/>
                </a:lnTo>
                <a:lnTo>
                  <a:pt x="0" y="3581171"/>
                </a:lnTo>
                <a:lnTo>
                  <a:pt x="0" y="3599573"/>
                </a:lnTo>
                <a:lnTo>
                  <a:pt x="2399411" y="5093830"/>
                </a:lnTo>
                <a:lnTo>
                  <a:pt x="2436304" y="5078463"/>
                </a:lnTo>
                <a:lnTo>
                  <a:pt x="4965738" y="4025696"/>
                </a:lnTo>
                <a:lnTo>
                  <a:pt x="4965052" y="4023309"/>
                </a:lnTo>
                <a:lnTo>
                  <a:pt x="4962372" y="4013974"/>
                </a:lnTo>
                <a:lnTo>
                  <a:pt x="4718113" y="3161169"/>
                </a:lnTo>
                <a:lnTo>
                  <a:pt x="5904839" y="2936583"/>
                </a:lnTo>
                <a:lnTo>
                  <a:pt x="5906313" y="2928594"/>
                </a:lnTo>
                <a:lnTo>
                  <a:pt x="5907468" y="2922359"/>
                </a:lnTo>
                <a:lnTo>
                  <a:pt x="5957709" y="2650464"/>
                </a:lnTo>
                <a:lnTo>
                  <a:pt x="5941860" y="2650464"/>
                </a:lnTo>
                <a:lnTo>
                  <a:pt x="5891428" y="2923349"/>
                </a:lnTo>
                <a:lnTo>
                  <a:pt x="4713821" y="3146196"/>
                </a:lnTo>
                <a:lnTo>
                  <a:pt x="4698403" y="3092373"/>
                </a:lnTo>
                <a:lnTo>
                  <a:pt x="4698403" y="3149104"/>
                </a:lnTo>
                <a:lnTo>
                  <a:pt x="1288973" y="3794264"/>
                </a:lnTo>
                <a:lnTo>
                  <a:pt x="61544" y="1959292"/>
                </a:lnTo>
                <a:lnTo>
                  <a:pt x="640905" y="1639404"/>
                </a:lnTo>
                <a:lnTo>
                  <a:pt x="2399944" y="2666060"/>
                </a:lnTo>
                <a:lnTo>
                  <a:pt x="2428976" y="2650464"/>
                </a:lnTo>
                <a:lnTo>
                  <a:pt x="3134233" y="2271839"/>
                </a:lnTo>
                <a:lnTo>
                  <a:pt x="4264317" y="2436863"/>
                </a:lnTo>
                <a:lnTo>
                  <a:pt x="4268965" y="2425344"/>
                </a:lnTo>
                <a:lnTo>
                  <a:pt x="4398784" y="2103069"/>
                </a:lnTo>
                <a:lnTo>
                  <a:pt x="4698403" y="3149104"/>
                </a:lnTo>
                <a:lnTo>
                  <a:pt x="4698403" y="3092373"/>
                </a:lnTo>
                <a:lnTo>
                  <a:pt x="4408284" y="2079485"/>
                </a:lnTo>
                <a:lnTo>
                  <a:pt x="4661014" y="1452130"/>
                </a:lnTo>
                <a:lnTo>
                  <a:pt x="6328791" y="556729"/>
                </a:lnTo>
                <a:lnTo>
                  <a:pt x="5941885" y="2650337"/>
                </a:lnTo>
                <a:lnTo>
                  <a:pt x="5957735" y="2650337"/>
                </a:lnTo>
                <a:lnTo>
                  <a:pt x="6346380" y="547281"/>
                </a:lnTo>
                <a:lnTo>
                  <a:pt x="736574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210684" y="5031104"/>
            <a:ext cx="6821805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800" b="1" u="heavy" spc="8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RESUME</a:t>
            </a:r>
            <a:r>
              <a:rPr sz="4800" b="1" u="heavy" spc="18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4800" b="1" u="heavy" spc="1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CLASSIFICATION</a:t>
            </a:r>
            <a:endParaRPr sz="48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91400" y="0"/>
            <a:ext cx="48006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023697" y="5206"/>
            <a:ext cx="5168265" cy="6848475"/>
          </a:xfrm>
          <a:custGeom>
            <a:avLst/>
            <a:gdLst/>
            <a:ahLst/>
            <a:cxnLst/>
            <a:rect l="l" t="t" r="r" b="b"/>
            <a:pathLst>
              <a:path w="5168265" h="6848475">
                <a:moveTo>
                  <a:pt x="5168163" y="408673"/>
                </a:moveTo>
                <a:lnTo>
                  <a:pt x="4145877" y="949299"/>
                </a:lnTo>
                <a:lnTo>
                  <a:pt x="3482962" y="0"/>
                </a:lnTo>
                <a:lnTo>
                  <a:pt x="3465106" y="0"/>
                </a:lnTo>
                <a:lnTo>
                  <a:pt x="4132821" y="956208"/>
                </a:lnTo>
                <a:lnTo>
                  <a:pt x="3377285" y="1355775"/>
                </a:lnTo>
                <a:lnTo>
                  <a:pt x="3362071" y="1346898"/>
                </a:lnTo>
                <a:lnTo>
                  <a:pt x="3362071" y="1363814"/>
                </a:lnTo>
                <a:lnTo>
                  <a:pt x="2397760" y="1873796"/>
                </a:lnTo>
                <a:lnTo>
                  <a:pt x="2665260" y="957059"/>
                </a:lnTo>
                <a:lnTo>
                  <a:pt x="3362071" y="1363814"/>
                </a:lnTo>
                <a:lnTo>
                  <a:pt x="3362071" y="1346898"/>
                </a:lnTo>
                <a:lnTo>
                  <a:pt x="2678747" y="948004"/>
                </a:lnTo>
                <a:lnTo>
                  <a:pt x="2656370" y="934935"/>
                </a:lnTo>
                <a:lnTo>
                  <a:pt x="2379637" y="1883371"/>
                </a:lnTo>
                <a:lnTo>
                  <a:pt x="2373922" y="1886394"/>
                </a:lnTo>
                <a:lnTo>
                  <a:pt x="2373922" y="1902968"/>
                </a:lnTo>
                <a:lnTo>
                  <a:pt x="1964055" y="3307727"/>
                </a:lnTo>
                <a:lnTo>
                  <a:pt x="1712290" y="2255850"/>
                </a:lnTo>
                <a:lnTo>
                  <a:pt x="1711655" y="2253208"/>
                </a:lnTo>
                <a:lnTo>
                  <a:pt x="1722005" y="2247735"/>
                </a:lnTo>
                <a:lnTo>
                  <a:pt x="2373922" y="1902968"/>
                </a:lnTo>
                <a:lnTo>
                  <a:pt x="2373922" y="1886394"/>
                </a:lnTo>
                <a:lnTo>
                  <a:pt x="1694738" y="2245576"/>
                </a:lnTo>
                <a:lnTo>
                  <a:pt x="1955774" y="3336112"/>
                </a:lnTo>
                <a:lnTo>
                  <a:pt x="1528622" y="4800155"/>
                </a:lnTo>
                <a:lnTo>
                  <a:pt x="2340851" y="4944745"/>
                </a:lnTo>
                <a:lnTo>
                  <a:pt x="2550541" y="5820715"/>
                </a:lnTo>
                <a:lnTo>
                  <a:pt x="1418717" y="6077013"/>
                </a:lnTo>
                <a:lnTo>
                  <a:pt x="19304" y="3418751"/>
                </a:lnTo>
                <a:lnTo>
                  <a:pt x="17348" y="3415042"/>
                </a:lnTo>
                <a:lnTo>
                  <a:pt x="20624" y="3410889"/>
                </a:lnTo>
                <a:lnTo>
                  <a:pt x="2707335" y="0"/>
                </a:lnTo>
                <a:lnTo>
                  <a:pt x="2688729" y="0"/>
                </a:lnTo>
                <a:lnTo>
                  <a:pt x="0" y="3413556"/>
                </a:lnTo>
                <a:lnTo>
                  <a:pt x="1410931" y="6093777"/>
                </a:lnTo>
                <a:lnTo>
                  <a:pt x="1463014" y="6081992"/>
                </a:lnTo>
                <a:lnTo>
                  <a:pt x="2553944" y="5834939"/>
                </a:lnTo>
                <a:lnTo>
                  <a:pt x="2796463" y="6848056"/>
                </a:lnTo>
                <a:lnTo>
                  <a:pt x="2811488" y="6848056"/>
                </a:lnTo>
                <a:lnTo>
                  <a:pt x="2568219" y="5831700"/>
                </a:lnTo>
                <a:lnTo>
                  <a:pt x="4546130" y="5383796"/>
                </a:lnTo>
                <a:lnTo>
                  <a:pt x="5168163" y="6299759"/>
                </a:lnTo>
                <a:lnTo>
                  <a:pt x="5168163" y="6273635"/>
                </a:lnTo>
                <a:lnTo>
                  <a:pt x="4561522" y="5380317"/>
                </a:lnTo>
                <a:lnTo>
                  <a:pt x="4661166" y="5357761"/>
                </a:lnTo>
                <a:lnTo>
                  <a:pt x="4983899" y="5415204"/>
                </a:lnTo>
                <a:lnTo>
                  <a:pt x="5168163" y="5553875"/>
                </a:lnTo>
                <a:lnTo>
                  <a:pt x="5168163" y="5535498"/>
                </a:lnTo>
                <a:lnTo>
                  <a:pt x="5015877" y="5420893"/>
                </a:lnTo>
                <a:lnTo>
                  <a:pt x="5168163" y="5447995"/>
                </a:lnTo>
                <a:lnTo>
                  <a:pt x="5168163" y="5433085"/>
                </a:lnTo>
                <a:lnTo>
                  <a:pt x="4989931" y="5401361"/>
                </a:lnTo>
                <a:lnTo>
                  <a:pt x="4957940" y="5377281"/>
                </a:lnTo>
                <a:lnTo>
                  <a:pt x="4957940" y="5395671"/>
                </a:lnTo>
                <a:lnTo>
                  <a:pt x="4698047" y="5349405"/>
                </a:lnTo>
                <a:lnTo>
                  <a:pt x="4850587" y="5314861"/>
                </a:lnTo>
                <a:lnTo>
                  <a:pt x="4957940" y="5395671"/>
                </a:lnTo>
                <a:lnTo>
                  <a:pt x="4957940" y="5377281"/>
                </a:lnTo>
                <a:lnTo>
                  <a:pt x="4869358" y="5310606"/>
                </a:lnTo>
                <a:lnTo>
                  <a:pt x="5168163" y="5242928"/>
                </a:lnTo>
                <a:lnTo>
                  <a:pt x="5168163" y="5227942"/>
                </a:lnTo>
                <a:lnTo>
                  <a:pt x="4854054" y="5299087"/>
                </a:lnTo>
                <a:lnTo>
                  <a:pt x="4835271" y="5284952"/>
                </a:lnTo>
                <a:lnTo>
                  <a:pt x="4835271" y="5303329"/>
                </a:lnTo>
                <a:lnTo>
                  <a:pt x="4660976" y="5342814"/>
                </a:lnTo>
                <a:lnTo>
                  <a:pt x="4624095" y="5336248"/>
                </a:lnTo>
                <a:lnTo>
                  <a:pt x="4624095" y="5351157"/>
                </a:lnTo>
                <a:lnTo>
                  <a:pt x="4552696" y="5367325"/>
                </a:lnTo>
                <a:lnTo>
                  <a:pt x="4537316" y="5344693"/>
                </a:lnTo>
                <a:lnTo>
                  <a:pt x="4537316" y="5370804"/>
                </a:lnTo>
                <a:lnTo>
                  <a:pt x="2564803" y="5817476"/>
                </a:lnTo>
                <a:lnTo>
                  <a:pt x="2356561" y="4947539"/>
                </a:lnTo>
                <a:lnTo>
                  <a:pt x="4510189" y="5330888"/>
                </a:lnTo>
                <a:lnTo>
                  <a:pt x="4537316" y="5370804"/>
                </a:lnTo>
                <a:lnTo>
                  <a:pt x="4537316" y="5344693"/>
                </a:lnTo>
                <a:lnTo>
                  <a:pt x="4530382" y="5334482"/>
                </a:lnTo>
                <a:lnTo>
                  <a:pt x="4624095" y="5351157"/>
                </a:lnTo>
                <a:lnTo>
                  <a:pt x="4624095" y="5336248"/>
                </a:lnTo>
                <a:lnTo>
                  <a:pt x="4518850" y="5317502"/>
                </a:lnTo>
                <a:lnTo>
                  <a:pt x="4498670" y="5287797"/>
                </a:lnTo>
                <a:lnTo>
                  <a:pt x="4498670" y="5313921"/>
                </a:lnTo>
                <a:lnTo>
                  <a:pt x="2352827" y="4931930"/>
                </a:lnTo>
                <a:lnTo>
                  <a:pt x="2337104" y="4866246"/>
                </a:lnTo>
                <a:lnTo>
                  <a:pt x="2337104" y="4929136"/>
                </a:lnTo>
                <a:lnTo>
                  <a:pt x="1591271" y="4796358"/>
                </a:lnTo>
                <a:lnTo>
                  <a:pt x="1547266" y="4788522"/>
                </a:lnTo>
                <a:lnTo>
                  <a:pt x="1547672" y="4787100"/>
                </a:lnTo>
                <a:lnTo>
                  <a:pt x="1962670" y="3364877"/>
                </a:lnTo>
                <a:lnTo>
                  <a:pt x="2337104" y="4929136"/>
                </a:lnTo>
                <a:lnTo>
                  <a:pt x="2337104" y="4866246"/>
                </a:lnTo>
                <a:lnTo>
                  <a:pt x="1970951" y="3336493"/>
                </a:lnTo>
                <a:lnTo>
                  <a:pt x="2392032" y="1893392"/>
                </a:lnTo>
                <a:lnTo>
                  <a:pt x="3376980" y="1372514"/>
                </a:lnTo>
                <a:lnTo>
                  <a:pt x="4312488" y="1918589"/>
                </a:lnTo>
                <a:lnTo>
                  <a:pt x="3767709" y="2656560"/>
                </a:lnTo>
                <a:lnTo>
                  <a:pt x="2590546" y="3613797"/>
                </a:lnTo>
                <a:lnTo>
                  <a:pt x="4132046" y="4774044"/>
                </a:lnTo>
                <a:lnTo>
                  <a:pt x="4498670" y="5313921"/>
                </a:lnTo>
                <a:lnTo>
                  <a:pt x="4498670" y="5287797"/>
                </a:lnTo>
                <a:lnTo>
                  <a:pt x="4168356" y="4801362"/>
                </a:lnTo>
                <a:lnTo>
                  <a:pt x="4835271" y="5303329"/>
                </a:lnTo>
                <a:lnTo>
                  <a:pt x="4835271" y="5284952"/>
                </a:lnTo>
                <a:lnTo>
                  <a:pt x="4142803" y="4763744"/>
                </a:lnTo>
                <a:lnTo>
                  <a:pt x="4106507" y="4710303"/>
                </a:lnTo>
                <a:lnTo>
                  <a:pt x="4106507" y="4736427"/>
                </a:lnTo>
                <a:lnTo>
                  <a:pt x="2622245" y="3619246"/>
                </a:lnTo>
                <a:lnTo>
                  <a:pt x="2614345" y="3613302"/>
                </a:lnTo>
                <a:lnTo>
                  <a:pt x="2621229" y="3607701"/>
                </a:lnTo>
                <a:lnTo>
                  <a:pt x="3732911" y="2703703"/>
                </a:lnTo>
                <a:lnTo>
                  <a:pt x="3208515" y="3414064"/>
                </a:lnTo>
                <a:lnTo>
                  <a:pt x="4106507" y="4736427"/>
                </a:lnTo>
                <a:lnTo>
                  <a:pt x="4106507" y="4710303"/>
                </a:lnTo>
                <a:lnTo>
                  <a:pt x="3229457" y="3418751"/>
                </a:lnTo>
                <a:lnTo>
                  <a:pt x="3226485" y="3414369"/>
                </a:lnTo>
                <a:lnTo>
                  <a:pt x="3229622" y="3410127"/>
                </a:lnTo>
                <a:lnTo>
                  <a:pt x="3778402" y="2666708"/>
                </a:lnTo>
                <a:lnTo>
                  <a:pt x="4537126" y="2049716"/>
                </a:lnTo>
                <a:lnTo>
                  <a:pt x="4970831" y="2302878"/>
                </a:lnTo>
                <a:lnTo>
                  <a:pt x="3987647" y="3106534"/>
                </a:lnTo>
                <a:lnTo>
                  <a:pt x="4179074" y="3412325"/>
                </a:lnTo>
                <a:lnTo>
                  <a:pt x="3843337" y="3687851"/>
                </a:lnTo>
                <a:lnTo>
                  <a:pt x="4589157" y="4067365"/>
                </a:lnTo>
                <a:lnTo>
                  <a:pt x="5110327" y="4899838"/>
                </a:lnTo>
                <a:lnTo>
                  <a:pt x="5122088" y="4882591"/>
                </a:lnTo>
                <a:lnTo>
                  <a:pt x="5155654" y="4833340"/>
                </a:lnTo>
                <a:lnTo>
                  <a:pt x="5168163" y="4862195"/>
                </a:lnTo>
                <a:lnTo>
                  <a:pt x="5168163" y="4825314"/>
                </a:lnTo>
                <a:lnTo>
                  <a:pt x="5165420" y="4819015"/>
                </a:lnTo>
                <a:lnTo>
                  <a:pt x="5168163" y="4814989"/>
                </a:lnTo>
                <a:lnTo>
                  <a:pt x="5168163" y="4788941"/>
                </a:lnTo>
                <a:lnTo>
                  <a:pt x="5158524" y="4803089"/>
                </a:lnTo>
                <a:lnTo>
                  <a:pt x="5148745" y="4780534"/>
                </a:lnTo>
                <a:lnTo>
                  <a:pt x="5148745" y="4817427"/>
                </a:lnTo>
                <a:lnTo>
                  <a:pt x="5110823" y="4873053"/>
                </a:lnTo>
                <a:lnTo>
                  <a:pt x="4614507" y="4080268"/>
                </a:lnTo>
                <a:lnTo>
                  <a:pt x="4889970" y="4220426"/>
                </a:lnTo>
                <a:lnTo>
                  <a:pt x="5148745" y="4817427"/>
                </a:lnTo>
                <a:lnTo>
                  <a:pt x="5148745" y="4780534"/>
                </a:lnTo>
                <a:lnTo>
                  <a:pt x="4910493" y="4230865"/>
                </a:lnTo>
                <a:lnTo>
                  <a:pt x="5168163" y="4361967"/>
                </a:lnTo>
                <a:lnTo>
                  <a:pt x="5168163" y="4345571"/>
                </a:lnTo>
                <a:lnTo>
                  <a:pt x="4901374" y="4209821"/>
                </a:lnTo>
                <a:lnTo>
                  <a:pt x="4770780" y="3908514"/>
                </a:lnTo>
                <a:lnTo>
                  <a:pt x="4769256" y="3904983"/>
                </a:lnTo>
                <a:lnTo>
                  <a:pt x="4772939" y="3900779"/>
                </a:lnTo>
                <a:lnTo>
                  <a:pt x="4930940" y="3720503"/>
                </a:lnTo>
                <a:lnTo>
                  <a:pt x="5168163" y="3897795"/>
                </a:lnTo>
                <a:lnTo>
                  <a:pt x="5168163" y="3879634"/>
                </a:lnTo>
                <a:lnTo>
                  <a:pt x="4940541" y="3709543"/>
                </a:lnTo>
                <a:lnTo>
                  <a:pt x="5168163" y="3449815"/>
                </a:lnTo>
                <a:lnTo>
                  <a:pt x="5168163" y="3427552"/>
                </a:lnTo>
                <a:lnTo>
                  <a:pt x="4928755" y="3700729"/>
                </a:lnTo>
                <a:lnTo>
                  <a:pt x="4663110" y="3502190"/>
                </a:lnTo>
                <a:lnTo>
                  <a:pt x="4655223" y="3496297"/>
                </a:lnTo>
                <a:lnTo>
                  <a:pt x="4660531" y="3491166"/>
                </a:lnTo>
                <a:lnTo>
                  <a:pt x="5168163" y="3000857"/>
                </a:lnTo>
                <a:lnTo>
                  <a:pt x="5168163" y="2980512"/>
                </a:lnTo>
                <a:lnTo>
                  <a:pt x="4632757" y="3497630"/>
                </a:lnTo>
                <a:lnTo>
                  <a:pt x="4919142" y="3711689"/>
                </a:lnTo>
                <a:lnTo>
                  <a:pt x="4752086" y="3902303"/>
                </a:lnTo>
                <a:lnTo>
                  <a:pt x="4880851" y="4199382"/>
                </a:lnTo>
                <a:lnTo>
                  <a:pt x="4599432" y="4056189"/>
                </a:lnTo>
                <a:lnTo>
                  <a:pt x="4574083" y="4015702"/>
                </a:lnTo>
                <a:lnTo>
                  <a:pt x="4574083" y="4043286"/>
                </a:lnTo>
                <a:lnTo>
                  <a:pt x="3883876" y="3692042"/>
                </a:lnTo>
                <a:lnTo>
                  <a:pt x="3869893" y="3684917"/>
                </a:lnTo>
                <a:lnTo>
                  <a:pt x="3876052" y="3679863"/>
                </a:lnTo>
                <a:lnTo>
                  <a:pt x="4186885" y="3424796"/>
                </a:lnTo>
                <a:lnTo>
                  <a:pt x="4574083" y="4043286"/>
                </a:lnTo>
                <a:lnTo>
                  <a:pt x="4574083" y="4015702"/>
                </a:lnTo>
                <a:lnTo>
                  <a:pt x="4198302" y="3415423"/>
                </a:lnTo>
                <a:lnTo>
                  <a:pt x="5168163" y="2619527"/>
                </a:lnTo>
                <a:lnTo>
                  <a:pt x="5168163" y="2600629"/>
                </a:lnTo>
                <a:lnTo>
                  <a:pt x="4190492" y="3402952"/>
                </a:lnTo>
                <a:lnTo>
                  <a:pt x="4009542" y="3113887"/>
                </a:lnTo>
                <a:lnTo>
                  <a:pt x="4006939" y="3109734"/>
                </a:lnTo>
                <a:lnTo>
                  <a:pt x="4013644" y="3104248"/>
                </a:lnTo>
                <a:lnTo>
                  <a:pt x="4984343" y="2310777"/>
                </a:lnTo>
                <a:lnTo>
                  <a:pt x="5143652" y="2403754"/>
                </a:lnTo>
                <a:lnTo>
                  <a:pt x="5168163" y="2438844"/>
                </a:lnTo>
                <a:lnTo>
                  <a:pt x="5168163" y="2418054"/>
                </a:lnTo>
                <a:lnTo>
                  <a:pt x="5168163" y="2413216"/>
                </a:lnTo>
                <a:lnTo>
                  <a:pt x="5168163" y="2401176"/>
                </a:lnTo>
                <a:lnTo>
                  <a:pt x="5153965" y="2392896"/>
                </a:lnTo>
                <a:lnTo>
                  <a:pt x="5123751" y="2349639"/>
                </a:lnTo>
                <a:lnTo>
                  <a:pt x="5123751" y="2375255"/>
                </a:lnTo>
                <a:lnTo>
                  <a:pt x="4996396" y="2300922"/>
                </a:lnTo>
                <a:lnTo>
                  <a:pt x="5044414" y="2261666"/>
                </a:lnTo>
                <a:lnTo>
                  <a:pt x="5123751" y="2375255"/>
                </a:lnTo>
                <a:lnTo>
                  <a:pt x="5123751" y="2349639"/>
                </a:lnTo>
                <a:lnTo>
                  <a:pt x="5055806" y="2252357"/>
                </a:lnTo>
                <a:lnTo>
                  <a:pt x="5168163" y="2160511"/>
                </a:lnTo>
                <a:lnTo>
                  <a:pt x="5168163" y="2141575"/>
                </a:lnTo>
                <a:lnTo>
                  <a:pt x="5047386" y="2240292"/>
                </a:lnTo>
                <a:lnTo>
                  <a:pt x="5035994" y="2223986"/>
                </a:lnTo>
                <a:lnTo>
                  <a:pt x="5035994" y="2249614"/>
                </a:lnTo>
                <a:lnTo>
                  <a:pt x="4982870" y="2293035"/>
                </a:lnTo>
                <a:lnTo>
                  <a:pt x="4549216" y="2039886"/>
                </a:lnTo>
                <a:lnTo>
                  <a:pt x="4766284" y="1863369"/>
                </a:lnTo>
                <a:lnTo>
                  <a:pt x="5035994" y="2249614"/>
                </a:lnTo>
                <a:lnTo>
                  <a:pt x="5035994" y="2223986"/>
                </a:lnTo>
                <a:lnTo>
                  <a:pt x="4777702" y="1854098"/>
                </a:lnTo>
                <a:lnTo>
                  <a:pt x="5168163" y="1536573"/>
                </a:lnTo>
                <a:lnTo>
                  <a:pt x="5168163" y="1517738"/>
                </a:lnTo>
                <a:lnTo>
                  <a:pt x="4769307" y="1842084"/>
                </a:lnTo>
                <a:lnTo>
                  <a:pt x="4757902" y="1825752"/>
                </a:lnTo>
                <a:lnTo>
                  <a:pt x="4757902" y="1851355"/>
                </a:lnTo>
                <a:lnTo>
                  <a:pt x="4535741" y="2032012"/>
                </a:lnTo>
                <a:lnTo>
                  <a:pt x="4523651" y="2024964"/>
                </a:lnTo>
                <a:lnTo>
                  <a:pt x="4523651" y="2041842"/>
                </a:lnTo>
                <a:lnTo>
                  <a:pt x="3813200" y="2619565"/>
                </a:lnTo>
                <a:lnTo>
                  <a:pt x="4325175" y="1925993"/>
                </a:lnTo>
                <a:lnTo>
                  <a:pt x="4523651" y="2041842"/>
                </a:lnTo>
                <a:lnTo>
                  <a:pt x="4523651" y="2024964"/>
                </a:lnTo>
                <a:lnTo>
                  <a:pt x="4333900" y="1914194"/>
                </a:lnTo>
                <a:lnTo>
                  <a:pt x="4574337" y="1588477"/>
                </a:lnTo>
                <a:lnTo>
                  <a:pt x="4757902" y="1851355"/>
                </a:lnTo>
                <a:lnTo>
                  <a:pt x="4757902" y="1825752"/>
                </a:lnTo>
                <a:lnTo>
                  <a:pt x="4583531" y="1576031"/>
                </a:lnTo>
                <a:lnTo>
                  <a:pt x="5168163" y="784047"/>
                </a:lnTo>
                <a:lnTo>
                  <a:pt x="5168163" y="759447"/>
                </a:lnTo>
                <a:lnTo>
                  <a:pt x="4574692" y="1563370"/>
                </a:lnTo>
                <a:lnTo>
                  <a:pt x="4565510" y="1550225"/>
                </a:lnTo>
                <a:lnTo>
                  <a:pt x="4565510" y="1575828"/>
                </a:lnTo>
                <a:lnTo>
                  <a:pt x="4321200" y="1906778"/>
                </a:lnTo>
                <a:lnTo>
                  <a:pt x="3392182" y="1364475"/>
                </a:lnTo>
                <a:lnTo>
                  <a:pt x="4141279" y="968311"/>
                </a:lnTo>
                <a:lnTo>
                  <a:pt x="4565510" y="1575828"/>
                </a:lnTo>
                <a:lnTo>
                  <a:pt x="4565510" y="1550225"/>
                </a:lnTo>
                <a:lnTo>
                  <a:pt x="4154322" y="961402"/>
                </a:lnTo>
                <a:lnTo>
                  <a:pt x="5168163" y="425234"/>
                </a:lnTo>
                <a:lnTo>
                  <a:pt x="5168163" y="40867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54279" y="512826"/>
            <a:ext cx="5724525" cy="9525"/>
          </a:xfrm>
          <a:custGeom>
            <a:avLst/>
            <a:gdLst/>
            <a:ahLst/>
            <a:cxnLst/>
            <a:rect l="l" t="t" r="r" b="b"/>
            <a:pathLst>
              <a:path w="5724525" h="9525">
                <a:moveTo>
                  <a:pt x="5724499" y="0"/>
                </a:moveTo>
                <a:lnTo>
                  <a:pt x="0" y="0"/>
                </a:lnTo>
                <a:lnTo>
                  <a:pt x="0" y="9525"/>
                </a:lnTo>
                <a:lnTo>
                  <a:pt x="5724499" y="9525"/>
                </a:lnTo>
                <a:lnTo>
                  <a:pt x="572449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41934" y="71374"/>
            <a:ext cx="575246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65" dirty="0"/>
              <a:t>TOP</a:t>
            </a:r>
            <a:r>
              <a:rPr spc="190" dirty="0"/>
              <a:t> </a:t>
            </a:r>
            <a:r>
              <a:rPr dirty="0"/>
              <a:t>25</a:t>
            </a:r>
            <a:r>
              <a:rPr spc="135" dirty="0"/>
              <a:t> </a:t>
            </a:r>
            <a:r>
              <a:rPr dirty="0"/>
              <a:t>MOST</a:t>
            </a:r>
            <a:r>
              <a:rPr spc="110" dirty="0"/>
              <a:t> </a:t>
            </a:r>
            <a:r>
              <a:rPr spc="55" dirty="0"/>
              <a:t>USED</a:t>
            </a:r>
            <a:r>
              <a:rPr spc="155" dirty="0"/>
              <a:t> </a:t>
            </a:r>
            <a:r>
              <a:rPr dirty="0"/>
              <a:t>NOUNS</a:t>
            </a:r>
            <a:r>
              <a:rPr spc="80" dirty="0"/>
              <a:t> </a:t>
            </a:r>
            <a:r>
              <a:rPr spc="25" dirty="0"/>
              <a:t>AND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41934" y="510286"/>
            <a:ext cx="118046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200" b="1" spc="80" dirty="0">
                <a:latin typeface="Calibri"/>
                <a:cs typeface="Calibri"/>
              </a:rPr>
              <a:t>VERBS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54279" y="950975"/>
            <a:ext cx="1152525" cy="9525"/>
          </a:xfrm>
          <a:custGeom>
            <a:avLst/>
            <a:gdLst/>
            <a:ahLst/>
            <a:cxnLst/>
            <a:rect l="l" t="t" r="r" b="b"/>
            <a:pathLst>
              <a:path w="1152525" h="9525">
                <a:moveTo>
                  <a:pt x="1152525" y="0"/>
                </a:moveTo>
                <a:lnTo>
                  <a:pt x="0" y="0"/>
                </a:lnTo>
                <a:lnTo>
                  <a:pt x="0" y="9525"/>
                </a:lnTo>
                <a:lnTo>
                  <a:pt x="1152525" y="9525"/>
                </a:lnTo>
                <a:lnTo>
                  <a:pt x="115252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2293" y="1296002"/>
            <a:ext cx="6761276" cy="5210295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01156" y="0"/>
            <a:ext cx="2990843" cy="151454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5612917"/>
            <a:ext cx="2694940" cy="1245235"/>
          </a:xfrm>
          <a:custGeom>
            <a:avLst/>
            <a:gdLst/>
            <a:ahLst/>
            <a:cxnLst/>
            <a:rect l="l" t="t" r="r" b="b"/>
            <a:pathLst>
              <a:path w="2694940" h="1245234">
                <a:moveTo>
                  <a:pt x="198666" y="1245082"/>
                </a:moveTo>
                <a:lnTo>
                  <a:pt x="0" y="711365"/>
                </a:lnTo>
                <a:lnTo>
                  <a:pt x="0" y="756107"/>
                </a:lnTo>
                <a:lnTo>
                  <a:pt x="182016" y="1245082"/>
                </a:lnTo>
                <a:lnTo>
                  <a:pt x="198666" y="1245082"/>
                </a:lnTo>
                <a:close/>
              </a:path>
              <a:path w="2694940" h="1245234">
                <a:moveTo>
                  <a:pt x="789559" y="1245082"/>
                </a:moveTo>
                <a:lnTo>
                  <a:pt x="382701" y="674370"/>
                </a:lnTo>
                <a:lnTo>
                  <a:pt x="377748" y="673976"/>
                </a:lnTo>
                <a:lnTo>
                  <a:pt x="372046" y="673506"/>
                </a:lnTo>
                <a:lnTo>
                  <a:pt x="0" y="643547"/>
                </a:lnTo>
                <a:lnTo>
                  <a:pt x="0" y="659282"/>
                </a:lnTo>
                <a:lnTo>
                  <a:pt x="374167" y="689406"/>
                </a:lnTo>
                <a:lnTo>
                  <a:pt x="770305" y="1245082"/>
                </a:lnTo>
                <a:lnTo>
                  <a:pt x="789559" y="1245082"/>
                </a:lnTo>
                <a:close/>
              </a:path>
              <a:path w="2694940" h="1245234">
                <a:moveTo>
                  <a:pt x="2694495" y="1245082"/>
                </a:moveTo>
                <a:lnTo>
                  <a:pt x="2561348" y="926287"/>
                </a:lnTo>
                <a:lnTo>
                  <a:pt x="2559189" y="926960"/>
                </a:lnTo>
                <a:lnTo>
                  <a:pt x="2549626" y="929932"/>
                </a:lnTo>
                <a:lnTo>
                  <a:pt x="1897862" y="1132128"/>
                </a:lnTo>
                <a:lnTo>
                  <a:pt x="1653616" y="388264"/>
                </a:lnTo>
                <a:lnTo>
                  <a:pt x="1645754" y="386422"/>
                </a:lnTo>
                <a:lnTo>
                  <a:pt x="1640179" y="385114"/>
                </a:lnTo>
                <a:lnTo>
                  <a:pt x="0" y="0"/>
                </a:lnTo>
                <a:lnTo>
                  <a:pt x="0" y="16078"/>
                </a:lnTo>
                <a:lnTo>
                  <a:pt x="1641551" y="401523"/>
                </a:lnTo>
                <a:lnTo>
                  <a:pt x="1882952" y="1136751"/>
                </a:lnTo>
                <a:lnTo>
                  <a:pt x="1533766" y="1245082"/>
                </a:lnTo>
                <a:lnTo>
                  <a:pt x="1586623" y="1245082"/>
                </a:lnTo>
                <a:lnTo>
                  <a:pt x="1887842" y="1151636"/>
                </a:lnTo>
                <a:lnTo>
                  <a:pt x="1918525" y="1245082"/>
                </a:lnTo>
                <a:lnTo>
                  <a:pt x="1934959" y="1245082"/>
                </a:lnTo>
                <a:lnTo>
                  <a:pt x="1902752" y="1147013"/>
                </a:lnTo>
                <a:lnTo>
                  <a:pt x="2552369" y="945476"/>
                </a:lnTo>
                <a:lnTo>
                  <a:pt x="2677503" y="1245082"/>
                </a:lnTo>
                <a:lnTo>
                  <a:pt x="2694495" y="124508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73391" rIns="0" bIns="0" rtlCol="0">
            <a:spAutoFit/>
          </a:bodyPr>
          <a:lstStyle/>
          <a:p>
            <a:pPr marL="473075">
              <a:lnSpc>
                <a:spcPct val="100000"/>
              </a:lnSpc>
              <a:spcBef>
                <a:spcPts val="130"/>
              </a:spcBef>
            </a:pPr>
            <a:r>
              <a:rPr spc="80" dirty="0"/>
              <a:t>ALGORITHMS</a:t>
            </a:r>
            <a:r>
              <a:rPr spc="135" dirty="0"/>
              <a:t> </a:t>
            </a:r>
            <a:r>
              <a:rPr dirty="0"/>
              <a:t>USED</a:t>
            </a:r>
            <a:r>
              <a:rPr spc="130" dirty="0"/>
              <a:t> </a:t>
            </a:r>
            <a:r>
              <a:rPr spc="55" dirty="0"/>
              <a:t>AND</a:t>
            </a:r>
            <a:r>
              <a:rPr spc="114" dirty="0"/>
              <a:t> </a:t>
            </a:r>
            <a:r>
              <a:rPr spc="135" dirty="0"/>
              <a:t>IT'S </a:t>
            </a:r>
            <a:r>
              <a:rPr spc="55" dirty="0"/>
              <a:t>VISUALIZATION</a:t>
            </a:r>
          </a:p>
        </p:txBody>
      </p:sp>
      <p:sp>
        <p:nvSpPr>
          <p:cNvPr id="5" name="object 5"/>
          <p:cNvSpPr/>
          <p:nvPr/>
        </p:nvSpPr>
        <p:spPr>
          <a:xfrm>
            <a:off x="1005839" y="1322450"/>
            <a:ext cx="7962900" cy="9525"/>
          </a:xfrm>
          <a:custGeom>
            <a:avLst/>
            <a:gdLst/>
            <a:ahLst/>
            <a:cxnLst/>
            <a:rect l="l" t="t" r="r" b="b"/>
            <a:pathLst>
              <a:path w="7962900" h="9525">
                <a:moveTo>
                  <a:pt x="7962900" y="0"/>
                </a:moveTo>
                <a:lnTo>
                  <a:pt x="0" y="0"/>
                </a:lnTo>
                <a:lnTo>
                  <a:pt x="0" y="9525"/>
                </a:lnTo>
                <a:lnTo>
                  <a:pt x="7962900" y="9525"/>
                </a:lnTo>
                <a:lnTo>
                  <a:pt x="79629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993775" y="1890331"/>
            <a:ext cx="2424430" cy="3602354"/>
          </a:xfrm>
          <a:prstGeom prst="rect">
            <a:avLst/>
          </a:prstGeom>
        </p:spPr>
        <p:txBody>
          <a:bodyPr vert="horz" wrap="square" lIns="0" tIns="107314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844"/>
              </a:spcBef>
              <a:buAutoNum type="arabicPeriod"/>
              <a:tabLst>
                <a:tab pos="469900" algn="l"/>
              </a:tabLst>
            </a:pPr>
            <a:r>
              <a:rPr sz="2000" spc="70" dirty="0">
                <a:latin typeface="Calibri"/>
                <a:cs typeface="Calibri"/>
              </a:rPr>
              <a:t>KNN</a:t>
            </a:r>
            <a:endParaRPr sz="20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755"/>
              </a:spcBef>
              <a:buAutoNum type="arabicPeriod"/>
              <a:tabLst>
                <a:tab pos="469900" algn="l"/>
              </a:tabLst>
            </a:pPr>
            <a:r>
              <a:rPr sz="2000" spc="60" dirty="0">
                <a:latin typeface="Calibri"/>
                <a:cs typeface="Calibri"/>
              </a:rPr>
              <a:t>DECISION</a:t>
            </a:r>
            <a:r>
              <a:rPr sz="2000" spc="70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TREE</a:t>
            </a:r>
            <a:endParaRPr sz="20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680"/>
              </a:spcBef>
              <a:buAutoNum type="arabicPeriod"/>
              <a:tabLst>
                <a:tab pos="469900" algn="l"/>
              </a:tabLst>
            </a:pPr>
            <a:r>
              <a:rPr sz="2000" dirty="0">
                <a:latin typeface="Calibri"/>
                <a:cs typeface="Calibri"/>
              </a:rPr>
              <a:t>RANDOM</a:t>
            </a:r>
            <a:r>
              <a:rPr sz="2000" spc="245" dirty="0">
                <a:latin typeface="Calibri"/>
                <a:cs typeface="Calibri"/>
              </a:rPr>
              <a:t> </a:t>
            </a:r>
            <a:r>
              <a:rPr sz="2000" spc="65" dirty="0">
                <a:latin typeface="Calibri"/>
                <a:cs typeface="Calibri"/>
              </a:rPr>
              <a:t>FOREST</a:t>
            </a:r>
            <a:endParaRPr sz="20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755"/>
              </a:spcBef>
              <a:buAutoNum type="arabicPeriod"/>
              <a:tabLst>
                <a:tab pos="469900" algn="l"/>
              </a:tabLst>
            </a:pPr>
            <a:r>
              <a:rPr sz="2000" spc="25" dirty="0">
                <a:latin typeface="Calibri"/>
                <a:cs typeface="Calibri"/>
              </a:rPr>
              <a:t>SVM</a:t>
            </a:r>
            <a:endParaRPr sz="20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755"/>
              </a:spcBef>
              <a:buAutoNum type="arabicPeriod"/>
              <a:tabLst>
                <a:tab pos="469900" algn="l"/>
              </a:tabLst>
            </a:pPr>
            <a:r>
              <a:rPr sz="2000" spc="65" dirty="0">
                <a:latin typeface="Calibri"/>
                <a:cs typeface="Calibri"/>
              </a:rPr>
              <a:t>LOGISTIC</a:t>
            </a:r>
            <a:endParaRPr sz="20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680"/>
              </a:spcBef>
              <a:buAutoNum type="arabicPeriod"/>
              <a:tabLst>
                <a:tab pos="469900" algn="l"/>
              </a:tabLst>
            </a:pPr>
            <a:r>
              <a:rPr sz="2000" spc="-10" dirty="0">
                <a:latin typeface="Calibri"/>
                <a:cs typeface="Calibri"/>
              </a:rPr>
              <a:t>BAGGING</a:t>
            </a:r>
            <a:endParaRPr sz="20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750"/>
              </a:spcBef>
              <a:buAutoNum type="arabicPeriod"/>
              <a:tabLst>
                <a:tab pos="469900" algn="l"/>
              </a:tabLst>
            </a:pPr>
            <a:r>
              <a:rPr sz="2000" dirty="0">
                <a:latin typeface="Calibri"/>
                <a:cs typeface="Calibri"/>
              </a:rPr>
              <a:t>ADA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spc="40" dirty="0">
                <a:latin typeface="Calibri"/>
                <a:cs typeface="Calibri"/>
              </a:rPr>
              <a:t>BOOST</a:t>
            </a:r>
            <a:endParaRPr sz="20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680"/>
              </a:spcBef>
              <a:buAutoNum type="arabicPeriod"/>
              <a:tabLst>
                <a:tab pos="469900" algn="l"/>
              </a:tabLst>
            </a:pPr>
            <a:r>
              <a:rPr sz="2000" dirty="0">
                <a:latin typeface="Calibri"/>
                <a:cs typeface="Calibri"/>
              </a:rPr>
              <a:t>GRAD</a:t>
            </a:r>
            <a:r>
              <a:rPr sz="2000" spc="25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BOOST</a:t>
            </a:r>
            <a:endParaRPr sz="20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755"/>
              </a:spcBef>
              <a:buAutoNum type="arabicPeriod"/>
              <a:tabLst>
                <a:tab pos="469900" algn="l"/>
              </a:tabLst>
            </a:pPr>
            <a:r>
              <a:rPr sz="2000" spc="55" dirty="0">
                <a:latin typeface="Calibri"/>
                <a:cs typeface="Calibri"/>
              </a:rPr>
              <a:t>NAÏVE</a:t>
            </a:r>
            <a:r>
              <a:rPr sz="2000" spc="9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BAYES</a:t>
            </a:r>
            <a:endParaRPr sz="200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24525" y="2295525"/>
            <a:ext cx="6096000" cy="3209925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01156" y="0"/>
            <a:ext cx="2990843" cy="151454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5612917"/>
            <a:ext cx="2694940" cy="1245235"/>
          </a:xfrm>
          <a:custGeom>
            <a:avLst/>
            <a:gdLst/>
            <a:ahLst/>
            <a:cxnLst/>
            <a:rect l="l" t="t" r="r" b="b"/>
            <a:pathLst>
              <a:path w="2694940" h="1245234">
                <a:moveTo>
                  <a:pt x="198666" y="1245082"/>
                </a:moveTo>
                <a:lnTo>
                  <a:pt x="0" y="711365"/>
                </a:lnTo>
                <a:lnTo>
                  <a:pt x="0" y="756107"/>
                </a:lnTo>
                <a:lnTo>
                  <a:pt x="182016" y="1245082"/>
                </a:lnTo>
                <a:lnTo>
                  <a:pt x="198666" y="1245082"/>
                </a:lnTo>
                <a:close/>
              </a:path>
              <a:path w="2694940" h="1245234">
                <a:moveTo>
                  <a:pt x="789559" y="1245082"/>
                </a:moveTo>
                <a:lnTo>
                  <a:pt x="382701" y="674370"/>
                </a:lnTo>
                <a:lnTo>
                  <a:pt x="377748" y="673976"/>
                </a:lnTo>
                <a:lnTo>
                  <a:pt x="372046" y="673506"/>
                </a:lnTo>
                <a:lnTo>
                  <a:pt x="0" y="643547"/>
                </a:lnTo>
                <a:lnTo>
                  <a:pt x="0" y="659282"/>
                </a:lnTo>
                <a:lnTo>
                  <a:pt x="374167" y="689406"/>
                </a:lnTo>
                <a:lnTo>
                  <a:pt x="770305" y="1245082"/>
                </a:lnTo>
                <a:lnTo>
                  <a:pt x="789559" y="1245082"/>
                </a:lnTo>
                <a:close/>
              </a:path>
              <a:path w="2694940" h="1245234">
                <a:moveTo>
                  <a:pt x="2694495" y="1245082"/>
                </a:moveTo>
                <a:lnTo>
                  <a:pt x="2561348" y="926287"/>
                </a:lnTo>
                <a:lnTo>
                  <a:pt x="2559189" y="926960"/>
                </a:lnTo>
                <a:lnTo>
                  <a:pt x="2549626" y="929932"/>
                </a:lnTo>
                <a:lnTo>
                  <a:pt x="1897862" y="1132128"/>
                </a:lnTo>
                <a:lnTo>
                  <a:pt x="1653616" y="388264"/>
                </a:lnTo>
                <a:lnTo>
                  <a:pt x="1645754" y="386422"/>
                </a:lnTo>
                <a:lnTo>
                  <a:pt x="1640179" y="385114"/>
                </a:lnTo>
                <a:lnTo>
                  <a:pt x="0" y="0"/>
                </a:lnTo>
                <a:lnTo>
                  <a:pt x="0" y="16078"/>
                </a:lnTo>
                <a:lnTo>
                  <a:pt x="1641551" y="401523"/>
                </a:lnTo>
                <a:lnTo>
                  <a:pt x="1882952" y="1136751"/>
                </a:lnTo>
                <a:lnTo>
                  <a:pt x="1533766" y="1245082"/>
                </a:lnTo>
                <a:lnTo>
                  <a:pt x="1586623" y="1245082"/>
                </a:lnTo>
                <a:lnTo>
                  <a:pt x="1887842" y="1151636"/>
                </a:lnTo>
                <a:lnTo>
                  <a:pt x="1918525" y="1245082"/>
                </a:lnTo>
                <a:lnTo>
                  <a:pt x="1934959" y="1245082"/>
                </a:lnTo>
                <a:lnTo>
                  <a:pt x="1902752" y="1147013"/>
                </a:lnTo>
                <a:lnTo>
                  <a:pt x="2552369" y="945476"/>
                </a:lnTo>
                <a:lnTo>
                  <a:pt x="2677503" y="1245082"/>
                </a:lnTo>
                <a:lnTo>
                  <a:pt x="2694495" y="124508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169790" y="109156"/>
            <a:ext cx="2903855" cy="5175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80" dirty="0"/>
              <a:t>CHOOSE</a:t>
            </a:r>
            <a:r>
              <a:rPr spc="105" dirty="0"/>
              <a:t> </a:t>
            </a:r>
            <a:r>
              <a:rPr spc="-10" dirty="0"/>
              <a:t>MODEL</a:t>
            </a:r>
          </a:p>
        </p:txBody>
      </p:sp>
      <p:sp>
        <p:nvSpPr>
          <p:cNvPr id="5" name="object 5"/>
          <p:cNvSpPr/>
          <p:nvPr/>
        </p:nvSpPr>
        <p:spPr>
          <a:xfrm>
            <a:off x="4179061" y="550037"/>
            <a:ext cx="2876550" cy="9525"/>
          </a:xfrm>
          <a:custGeom>
            <a:avLst/>
            <a:gdLst/>
            <a:ahLst/>
            <a:cxnLst/>
            <a:rect l="l" t="t" r="r" b="b"/>
            <a:pathLst>
              <a:path w="2876550" h="9525">
                <a:moveTo>
                  <a:pt x="2876549" y="0"/>
                </a:moveTo>
                <a:lnTo>
                  <a:pt x="0" y="0"/>
                </a:lnTo>
                <a:lnTo>
                  <a:pt x="0" y="9525"/>
                </a:lnTo>
                <a:lnTo>
                  <a:pt x="2876549" y="9525"/>
                </a:lnTo>
                <a:lnTo>
                  <a:pt x="287654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35915" y="1167447"/>
            <a:ext cx="3956685" cy="3117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5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Here</a:t>
            </a:r>
            <a:r>
              <a:rPr sz="1850" b="1" u="sng" spc="9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spc="6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we</a:t>
            </a:r>
            <a:r>
              <a:rPr sz="1850" b="1" u="sng" spc="9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spc="6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used</a:t>
            </a:r>
            <a:r>
              <a:rPr sz="1850" b="1" u="sng" spc="9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nine</a:t>
            </a:r>
            <a:r>
              <a:rPr sz="1850" b="1" u="sng" spc="16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spc="6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type</a:t>
            </a:r>
            <a:r>
              <a:rPr sz="1850" b="1" u="sng" spc="9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of</a:t>
            </a:r>
            <a:r>
              <a:rPr sz="1850" b="1" u="sng" spc="1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spc="6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algorithms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  <p:sp>
        <p:nvSpPr>
          <p:cNvPr id="7" name="object 7"/>
          <p:cNvSpPr txBox="1"/>
          <p:nvPr/>
        </p:nvSpPr>
        <p:spPr>
          <a:xfrm>
            <a:off x="335915" y="1444307"/>
            <a:ext cx="2315845" cy="3230245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725"/>
              </a:spcBef>
              <a:buAutoNum type="arabicPeriod"/>
              <a:tabLst>
                <a:tab pos="469900" algn="l"/>
              </a:tabLst>
            </a:pPr>
            <a:r>
              <a:rPr sz="1850" spc="65" dirty="0">
                <a:latin typeface="Calibri"/>
                <a:cs typeface="Calibri"/>
              </a:rPr>
              <a:t>KNN</a:t>
            </a:r>
            <a:endParaRPr sz="185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635"/>
              </a:spcBef>
              <a:buAutoNum type="arabicPeriod"/>
              <a:tabLst>
                <a:tab pos="469900" algn="l"/>
              </a:tabLst>
            </a:pPr>
            <a:r>
              <a:rPr sz="1850" spc="80" dirty="0">
                <a:latin typeface="Calibri"/>
                <a:cs typeface="Calibri"/>
              </a:rPr>
              <a:t>DECISION</a:t>
            </a:r>
            <a:r>
              <a:rPr sz="1850" spc="40" dirty="0">
                <a:latin typeface="Calibri"/>
                <a:cs typeface="Calibri"/>
              </a:rPr>
              <a:t> </a:t>
            </a:r>
            <a:r>
              <a:rPr sz="1850" spc="70" dirty="0">
                <a:latin typeface="Calibri"/>
                <a:cs typeface="Calibri"/>
              </a:rPr>
              <a:t>TREE</a:t>
            </a:r>
            <a:endParaRPr sz="185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560"/>
              </a:spcBef>
              <a:buAutoNum type="arabicPeriod"/>
              <a:tabLst>
                <a:tab pos="469900" algn="l"/>
              </a:tabLst>
            </a:pPr>
            <a:r>
              <a:rPr sz="1850" spc="55" dirty="0">
                <a:latin typeface="Calibri"/>
                <a:cs typeface="Calibri"/>
              </a:rPr>
              <a:t>RANDOM</a:t>
            </a:r>
            <a:r>
              <a:rPr sz="1850" spc="50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FOREST</a:t>
            </a:r>
            <a:endParaRPr sz="185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555"/>
              </a:spcBef>
              <a:buAutoNum type="arabicPeriod"/>
              <a:tabLst>
                <a:tab pos="469900" algn="l"/>
              </a:tabLst>
            </a:pPr>
            <a:r>
              <a:rPr sz="1850" spc="25" dirty="0">
                <a:latin typeface="Calibri"/>
                <a:cs typeface="Calibri"/>
              </a:rPr>
              <a:t>SVM</a:t>
            </a:r>
            <a:endParaRPr sz="185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560"/>
              </a:spcBef>
              <a:buAutoNum type="arabicPeriod"/>
              <a:tabLst>
                <a:tab pos="469900" algn="l"/>
              </a:tabLst>
            </a:pPr>
            <a:r>
              <a:rPr sz="1850" spc="80" dirty="0">
                <a:latin typeface="Calibri"/>
                <a:cs typeface="Calibri"/>
              </a:rPr>
              <a:t>LOGISTIC</a:t>
            </a:r>
            <a:endParaRPr sz="185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635"/>
              </a:spcBef>
              <a:buAutoNum type="arabicPeriod"/>
              <a:tabLst>
                <a:tab pos="469900" algn="l"/>
              </a:tabLst>
            </a:pPr>
            <a:r>
              <a:rPr sz="1850" spc="35" dirty="0">
                <a:latin typeface="Calibri"/>
                <a:cs typeface="Calibri"/>
              </a:rPr>
              <a:t>BAGGING</a:t>
            </a:r>
            <a:endParaRPr sz="185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560"/>
              </a:spcBef>
              <a:buAutoNum type="arabicPeriod"/>
              <a:tabLst>
                <a:tab pos="469900" algn="l"/>
              </a:tabLst>
            </a:pPr>
            <a:r>
              <a:rPr sz="1850" spc="50" dirty="0">
                <a:latin typeface="Calibri"/>
                <a:cs typeface="Calibri"/>
              </a:rPr>
              <a:t>ADA</a:t>
            </a:r>
            <a:r>
              <a:rPr sz="1850" spc="80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BOOST</a:t>
            </a:r>
            <a:endParaRPr sz="185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555"/>
              </a:spcBef>
              <a:buAutoNum type="arabicPeriod"/>
              <a:tabLst>
                <a:tab pos="469900" algn="l"/>
              </a:tabLst>
            </a:pPr>
            <a:r>
              <a:rPr sz="1850" spc="70" dirty="0">
                <a:latin typeface="Calibri"/>
                <a:cs typeface="Calibri"/>
              </a:rPr>
              <a:t>GRAD</a:t>
            </a:r>
            <a:r>
              <a:rPr sz="1850" spc="55" dirty="0">
                <a:latin typeface="Calibri"/>
                <a:cs typeface="Calibri"/>
              </a:rPr>
              <a:t> </a:t>
            </a:r>
            <a:r>
              <a:rPr sz="1850" spc="60" dirty="0">
                <a:latin typeface="Calibri"/>
                <a:cs typeface="Calibri"/>
              </a:rPr>
              <a:t>BOOST</a:t>
            </a:r>
            <a:endParaRPr sz="185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560"/>
              </a:spcBef>
              <a:buAutoNum type="arabicPeriod"/>
              <a:tabLst>
                <a:tab pos="469900" algn="l"/>
              </a:tabLst>
            </a:pPr>
            <a:r>
              <a:rPr sz="1850" spc="70" dirty="0">
                <a:latin typeface="Calibri"/>
                <a:cs typeface="Calibri"/>
              </a:rPr>
              <a:t>NAÏVE</a:t>
            </a:r>
            <a:r>
              <a:rPr sz="1850" spc="50" dirty="0">
                <a:latin typeface="Calibri"/>
                <a:cs typeface="Calibri"/>
              </a:rPr>
              <a:t> </a:t>
            </a:r>
            <a:r>
              <a:rPr sz="1850" spc="40" dirty="0">
                <a:latin typeface="Calibri"/>
                <a:cs typeface="Calibri"/>
              </a:rPr>
              <a:t>BAYES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34253" y="3844988"/>
            <a:ext cx="6146165" cy="2286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459865">
              <a:lnSpc>
                <a:spcPct val="140800"/>
              </a:lnSpc>
              <a:spcBef>
                <a:spcPts val="95"/>
              </a:spcBef>
            </a:pPr>
            <a:r>
              <a:rPr sz="2000" dirty="0">
                <a:latin typeface="Calibri"/>
                <a:cs typeface="Calibri"/>
              </a:rPr>
              <a:t>Here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we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choose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spc="65" dirty="0">
                <a:latin typeface="Calibri"/>
                <a:cs typeface="Calibri"/>
              </a:rPr>
              <a:t>Logistic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spc="45" dirty="0">
                <a:latin typeface="Calibri"/>
                <a:cs typeface="Calibri"/>
              </a:rPr>
              <a:t>algorithms</a:t>
            </a:r>
            <a:r>
              <a:rPr sz="2000" spc="12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for </a:t>
            </a:r>
            <a:r>
              <a:rPr sz="2000" dirty="0">
                <a:latin typeface="Calibri"/>
                <a:cs typeface="Calibri"/>
              </a:rPr>
              <a:t>Deployment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spc="45" dirty="0">
                <a:latin typeface="Calibri"/>
                <a:cs typeface="Calibri"/>
              </a:rPr>
              <a:t>because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it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gives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170" dirty="0">
                <a:latin typeface="Calibri"/>
                <a:cs typeface="Calibri"/>
              </a:rPr>
              <a:t> </a:t>
            </a:r>
            <a:r>
              <a:rPr sz="2000" spc="45" dirty="0">
                <a:latin typeface="Calibri"/>
                <a:cs typeface="Calibri"/>
              </a:rPr>
              <a:t>accuracy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Training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set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spc="110" dirty="0">
                <a:latin typeface="Calibri"/>
                <a:cs typeface="Calibri"/>
              </a:rPr>
              <a:t>=</a:t>
            </a:r>
            <a:r>
              <a:rPr sz="2000" spc="55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100%</a:t>
            </a:r>
            <a:r>
              <a:rPr sz="2000" spc="110" dirty="0">
                <a:latin typeface="Calibri"/>
                <a:cs typeface="Calibri"/>
              </a:rPr>
              <a:t> </a:t>
            </a:r>
            <a:r>
              <a:rPr sz="2000" spc="80" dirty="0">
                <a:latin typeface="Calibri"/>
                <a:cs typeface="Calibri"/>
              </a:rPr>
              <a:t>and</a:t>
            </a:r>
            <a:r>
              <a:rPr sz="2000" spc="10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Test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set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spc="110" dirty="0">
                <a:latin typeface="Calibri"/>
                <a:cs typeface="Calibri"/>
              </a:rPr>
              <a:t>=</a:t>
            </a:r>
            <a:r>
              <a:rPr sz="2000" spc="5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100%.</a:t>
            </a: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89200"/>
              </a:lnSpc>
              <a:spcBef>
                <a:spcPts val="1240"/>
              </a:spcBef>
            </a:pPr>
            <a:r>
              <a:rPr sz="2000" b="1" dirty="0">
                <a:latin typeface="Calibri"/>
                <a:cs typeface="Calibri"/>
              </a:rPr>
              <a:t>Precision,</a:t>
            </a:r>
            <a:r>
              <a:rPr sz="2000" b="1" spc="135" dirty="0">
                <a:latin typeface="Calibri"/>
                <a:cs typeface="Calibri"/>
              </a:rPr>
              <a:t> </a:t>
            </a:r>
            <a:r>
              <a:rPr sz="2000" b="1" spc="50" dirty="0">
                <a:latin typeface="Calibri"/>
                <a:cs typeface="Calibri"/>
              </a:rPr>
              <a:t>Recall,</a:t>
            </a:r>
            <a:r>
              <a:rPr sz="2000" b="1" spc="140" dirty="0">
                <a:latin typeface="Calibri"/>
                <a:cs typeface="Calibri"/>
              </a:rPr>
              <a:t> </a:t>
            </a:r>
            <a:r>
              <a:rPr sz="2000" b="1" spc="85" dirty="0">
                <a:latin typeface="Calibri"/>
                <a:cs typeface="Calibri"/>
              </a:rPr>
              <a:t>and</a:t>
            </a:r>
            <a:r>
              <a:rPr sz="2000" b="1" spc="8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F1</a:t>
            </a:r>
            <a:r>
              <a:rPr sz="2000" b="1" spc="13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Score</a:t>
            </a:r>
            <a:r>
              <a:rPr sz="2000" b="1" spc="165" dirty="0">
                <a:latin typeface="Calibri"/>
                <a:cs typeface="Calibri"/>
              </a:rPr>
              <a:t> </a:t>
            </a:r>
            <a:r>
              <a:rPr sz="2000" b="1" spc="110" dirty="0">
                <a:latin typeface="Calibri"/>
                <a:cs typeface="Calibri"/>
              </a:rPr>
              <a:t>=</a:t>
            </a:r>
            <a:r>
              <a:rPr sz="2000" b="1" spc="1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</a:t>
            </a:r>
            <a:r>
              <a:rPr sz="2000" spc="16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are</a:t>
            </a:r>
            <a:r>
              <a:rPr sz="2000" spc="17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1.00</a:t>
            </a:r>
            <a:r>
              <a:rPr sz="2000" spc="13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for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each </a:t>
            </a:r>
            <a:r>
              <a:rPr sz="2000" dirty="0">
                <a:latin typeface="Calibri"/>
                <a:cs typeface="Calibri"/>
              </a:rPr>
              <a:t>category.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spc="65" dirty="0">
                <a:latin typeface="Calibri"/>
                <a:cs typeface="Calibri"/>
              </a:rPr>
              <a:t>It</a:t>
            </a:r>
            <a:r>
              <a:rPr sz="2000" spc="114" dirty="0">
                <a:latin typeface="Calibri"/>
                <a:cs typeface="Calibri"/>
              </a:rPr>
              <a:t> </a:t>
            </a:r>
            <a:r>
              <a:rPr sz="2000" spc="65" dirty="0">
                <a:latin typeface="Calibri"/>
                <a:cs typeface="Calibri"/>
              </a:rPr>
              <a:t>means</a:t>
            </a:r>
            <a:r>
              <a:rPr sz="2000" spc="9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110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models</a:t>
            </a:r>
            <a:r>
              <a:rPr sz="2000" spc="170" dirty="0">
                <a:latin typeface="Calibri"/>
                <a:cs typeface="Calibri"/>
              </a:rPr>
              <a:t> </a:t>
            </a:r>
            <a:r>
              <a:rPr sz="2000" spc="70" dirty="0">
                <a:latin typeface="Calibri"/>
                <a:cs typeface="Calibri"/>
              </a:rPr>
              <a:t>made</a:t>
            </a:r>
            <a:r>
              <a:rPr sz="2000" spc="1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perfect</a:t>
            </a:r>
            <a:r>
              <a:rPr sz="2000" spc="2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predictions </a:t>
            </a:r>
            <a:r>
              <a:rPr sz="2000" dirty="0">
                <a:latin typeface="Calibri"/>
                <a:cs typeface="Calibri"/>
              </a:rPr>
              <a:t>for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each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spc="45" dirty="0">
                <a:latin typeface="Calibri"/>
                <a:cs typeface="Calibri"/>
              </a:rPr>
              <a:t>category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6358" y="6113533"/>
            <a:ext cx="2065503" cy="74446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068028" y="12"/>
            <a:ext cx="3124200" cy="1652270"/>
          </a:xfrm>
          <a:custGeom>
            <a:avLst/>
            <a:gdLst/>
            <a:ahLst/>
            <a:cxnLst/>
            <a:rect l="l" t="t" r="r" b="b"/>
            <a:pathLst>
              <a:path w="3124200" h="1652270">
                <a:moveTo>
                  <a:pt x="3123958" y="930516"/>
                </a:moveTo>
                <a:lnTo>
                  <a:pt x="2864447" y="909612"/>
                </a:lnTo>
                <a:lnTo>
                  <a:pt x="2525992" y="0"/>
                </a:lnTo>
                <a:lnTo>
                  <a:pt x="2509355" y="0"/>
                </a:lnTo>
                <a:lnTo>
                  <a:pt x="2847289" y="908240"/>
                </a:lnTo>
                <a:lnTo>
                  <a:pt x="2453309" y="876490"/>
                </a:lnTo>
                <a:lnTo>
                  <a:pt x="1919109" y="126885"/>
                </a:lnTo>
                <a:lnTo>
                  <a:pt x="2327960" y="0"/>
                </a:lnTo>
                <a:lnTo>
                  <a:pt x="2275141" y="0"/>
                </a:lnTo>
                <a:lnTo>
                  <a:pt x="1909546" y="113461"/>
                </a:lnTo>
                <a:lnTo>
                  <a:pt x="1828685" y="0"/>
                </a:lnTo>
                <a:lnTo>
                  <a:pt x="1809432" y="0"/>
                </a:lnTo>
                <a:lnTo>
                  <a:pt x="1893785" y="118351"/>
                </a:lnTo>
                <a:lnTo>
                  <a:pt x="940257" y="414274"/>
                </a:lnTo>
                <a:lnTo>
                  <a:pt x="804291" y="0"/>
                </a:lnTo>
                <a:lnTo>
                  <a:pt x="787857" y="0"/>
                </a:lnTo>
                <a:lnTo>
                  <a:pt x="925347" y="418909"/>
                </a:lnTo>
                <a:lnTo>
                  <a:pt x="275996" y="620433"/>
                </a:lnTo>
                <a:lnTo>
                  <a:pt x="16992" y="0"/>
                </a:lnTo>
                <a:lnTo>
                  <a:pt x="0" y="0"/>
                </a:lnTo>
                <a:lnTo>
                  <a:pt x="267030" y="639622"/>
                </a:lnTo>
                <a:lnTo>
                  <a:pt x="269189" y="638949"/>
                </a:lnTo>
                <a:lnTo>
                  <a:pt x="278752" y="635977"/>
                </a:lnTo>
                <a:lnTo>
                  <a:pt x="930236" y="433793"/>
                </a:lnTo>
                <a:lnTo>
                  <a:pt x="1174381" y="1177632"/>
                </a:lnTo>
                <a:lnTo>
                  <a:pt x="1182243" y="1179474"/>
                </a:lnTo>
                <a:lnTo>
                  <a:pt x="1187818" y="1180782"/>
                </a:lnTo>
                <a:lnTo>
                  <a:pt x="3117316" y="1633969"/>
                </a:lnTo>
                <a:lnTo>
                  <a:pt x="3123958" y="1651800"/>
                </a:lnTo>
                <a:lnTo>
                  <a:pt x="3123958" y="1635518"/>
                </a:lnTo>
                <a:lnTo>
                  <a:pt x="3123958" y="1619440"/>
                </a:lnTo>
                <a:lnTo>
                  <a:pt x="3123958" y="1607007"/>
                </a:lnTo>
                <a:lnTo>
                  <a:pt x="3110763" y="1571548"/>
                </a:lnTo>
                <a:lnTo>
                  <a:pt x="3110763" y="1616354"/>
                </a:lnTo>
                <a:lnTo>
                  <a:pt x="1186446" y="1164374"/>
                </a:lnTo>
                <a:lnTo>
                  <a:pt x="945146" y="429158"/>
                </a:lnTo>
                <a:lnTo>
                  <a:pt x="1903349" y="131775"/>
                </a:lnTo>
                <a:lnTo>
                  <a:pt x="2444788" y="891540"/>
                </a:lnTo>
                <a:lnTo>
                  <a:pt x="2449728" y="891933"/>
                </a:lnTo>
                <a:lnTo>
                  <a:pt x="2455430" y="892390"/>
                </a:lnTo>
                <a:lnTo>
                  <a:pt x="2853321" y="924458"/>
                </a:lnTo>
                <a:lnTo>
                  <a:pt x="3110763" y="1616354"/>
                </a:lnTo>
                <a:lnTo>
                  <a:pt x="3110763" y="1571548"/>
                </a:lnTo>
                <a:lnTo>
                  <a:pt x="2870492" y="925842"/>
                </a:lnTo>
                <a:lnTo>
                  <a:pt x="3123958" y="946251"/>
                </a:lnTo>
                <a:lnTo>
                  <a:pt x="3123958" y="9305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54316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MODEL</a:t>
            </a:r>
            <a:r>
              <a:rPr spc="254" dirty="0"/>
              <a:t> </a:t>
            </a:r>
            <a:r>
              <a:rPr spc="50" dirty="0"/>
              <a:t>BUILDING</a:t>
            </a:r>
          </a:p>
        </p:txBody>
      </p:sp>
      <p:sp>
        <p:nvSpPr>
          <p:cNvPr id="5" name="object 5"/>
          <p:cNvSpPr/>
          <p:nvPr/>
        </p:nvSpPr>
        <p:spPr>
          <a:xfrm>
            <a:off x="545757" y="1103883"/>
            <a:ext cx="3124200" cy="9525"/>
          </a:xfrm>
          <a:custGeom>
            <a:avLst/>
            <a:gdLst/>
            <a:ahLst/>
            <a:cxnLst/>
            <a:rect l="l" t="t" r="r" b="b"/>
            <a:pathLst>
              <a:path w="3124200" h="9525">
                <a:moveTo>
                  <a:pt x="3124161" y="0"/>
                </a:moveTo>
                <a:lnTo>
                  <a:pt x="0" y="0"/>
                </a:lnTo>
                <a:lnTo>
                  <a:pt x="0" y="9525"/>
                </a:lnTo>
                <a:lnTo>
                  <a:pt x="3124161" y="9525"/>
                </a:lnTo>
                <a:lnTo>
                  <a:pt x="312416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26415" y="1608125"/>
            <a:ext cx="7644765" cy="5103320"/>
          </a:xfrm>
          <a:prstGeom prst="rect">
            <a:avLst/>
          </a:prstGeom>
        </p:spPr>
        <p:txBody>
          <a:bodyPr vert="horz" wrap="square" lIns="0" tIns="121285" rIns="0" bIns="0" rtlCol="0">
            <a:spAutoFit/>
          </a:bodyPr>
          <a:lstStyle/>
          <a:p>
            <a:r>
              <a:rPr lang="en-US" b="1" dirty="0"/>
              <a:t>Model Selection &amp; Training</a:t>
            </a:r>
          </a:p>
          <a:p>
            <a:r>
              <a:rPr lang="en-US" b="1" dirty="0"/>
              <a:t>  Baseline Models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Logistic Regression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Naïve Bayes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Support Vector Machine (SVM)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KNN</a:t>
            </a:r>
          </a:p>
          <a:p>
            <a:r>
              <a:rPr lang="en-US" b="1" dirty="0"/>
              <a:t>   Advanced Models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Random Forest, </a:t>
            </a:r>
            <a:r>
              <a:rPr lang="en-US" dirty="0" err="1"/>
              <a:t>XGBoost</a:t>
            </a:r>
            <a:r>
              <a:rPr lang="en-US" dirty="0"/>
              <a:t> (for traditional ML)</a:t>
            </a:r>
          </a:p>
          <a:p>
            <a:r>
              <a:rPr lang="en-US" b="1" dirty="0"/>
              <a:t>   Model Training &amp; Optimization </a:t>
            </a:r>
            <a:r>
              <a:rPr lang="en-US" dirty="0"/>
              <a:t>:</a:t>
            </a:r>
          </a:p>
          <a:p>
            <a:r>
              <a:rPr lang="en-US" dirty="0"/>
              <a:t>First </a:t>
            </a:r>
            <a:r>
              <a:rPr lang="en-US" dirty="0" err="1"/>
              <a:t>sparate</a:t>
            </a:r>
            <a:r>
              <a:rPr lang="en-US" dirty="0"/>
              <a:t> the target and feature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Split data into </a:t>
            </a:r>
            <a:r>
              <a:rPr lang="en-US" b="1" dirty="0"/>
              <a:t>training (80%)</a:t>
            </a:r>
            <a:r>
              <a:rPr lang="en-US" dirty="0"/>
              <a:t> and </a:t>
            </a:r>
            <a:r>
              <a:rPr lang="en-US" b="1" dirty="0"/>
              <a:t>testing (20%)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Define the model.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Train the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Validate the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b="1" dirty="0" err="1"/>
              <a:t>GridSearchCV</a:t>
            </a:r>
            <a:r>
              <a:rPr lang="en-US" dirty="0"/>
              <a:t> for hyperparameter tuning.</a:t>
            </a:r>
          </a:p>
          <a:p>
            <a:pPr marL="12700">
              <a:lnSpc>
                <a:spcPct val="100000"/>
              </a:lnSpc>
              <a:spcBef>
                <a:spcPts val="955"/>
              </a:spcBef>
            </a:pPr>
            <a:endParaRPr lang="en-US" sz="185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55"/>
              </a:spcBef>
            </a:pPr>
            <a:endParaRPr lang="en-US" sz="1850" dirty="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96695" cy="1805305"/>
          </a:xfrm>
          <a:custGeom>
            <a:avLst/>
            <a:gdLst/>
            <a:ahLst/>
            <a:cxnLst/>
            <a:rect l="l" t="t" r="r" b="b"/>
            <a:pathLst>
              <a:path w="1496695" h="1805305">
                <a:moveTo>
                  <a:pt x="305697" y="0"/>
                </a:moveTo>
                <a:lnTo>
                  <a:pt x="551223" y="247414"/>
                </a:lnTo>
                <a:lnTo>
                  <a:pt x="0" y="368839"/>
                </a:lnTo>
              </a:path>
              <a:path w="1496695" h="1805305">
                <a:moveTo>
                  <a:pt x="192131" y="0"/>
                </a:moveTo>
                <a:lnTo>
                  <a:pt x="0" y="473617"/>
                </a:lnTo>
              </a:path>
              <a:path w="1496695" h="1805305">
                <a:moveTo>
                  <a:pt x="960000" y="0"/>
                </a:moveTo>
                <a:lnTo>
                  <a:pt x="1432188" y="552136"/>
                </a:lnTo>
                <a:lnTo>
                  <a:pt x="0" y="722767"/>
                </a:lnTo>
              </a:path>
              <a:path w="1496695" h="1805305">
                <a:moveTo>
                  <a:pt x="1496529" y="0"/>
                </a:moveTo>
                <a:lnTo>
                  <a:pt x="0" y="873883"/>
                </a:lnTo>
              </a:path>
              <a:path w="1496695" h="1805305">
                <a:moveTo>
                  <a:pt x="935201" y="0"/>
                </a:moveTo>
                <a:lnTo>
                  <a:pt x="539616" y="1805085"/>
                </a:lnTo>
                <a:lnTo>
                  <a:pt x="0" y="1775525"/>
                </a:lnTo>
              </a:path>
            </a:pathLst>
          </a:custGeom>
          <a:ln w="1267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44219" rIns="0" bIns="0" rtlCol="0">
            <a:spAutoFit/>
          </a:bodyPr>
          <a:lstStyle/>
          <a:p>
            <a:pPr marL="474980">
              <a:lnSpc>
                <a:spcPct val="100000"/>
              </a:lnSpc>
              <a:spcBef>
                <a:spcPts val="125"/>
              </a:spcBef>
            </a:pPr>
            <a:r>
              <a:rPr dirty="0"/>
              <a:t>MODEL</a:t>
            </a:r>
            <a:r>
              <a:rPr spc="355" dirty="0"/>
              <a:t> </a:t>
            </a:r>
            <a:r>
              <a:rPr dirty="0"/>
              <a:t>EVALUATION</a:t>
            </a:r>
            <a:r>
              <a:rPr spc="275" dirty="0"/>
              <a:t> </a:t>
            </a:r>
            <a:r>
              <a:rPr spc="105" dirty="0"/>
              <a:t>METRICS</a:t>
            </a:r>
          </a:p>
        </p:txBody>
      </p:sp>
      <p:sp>
        <p:nvSpPr>
          <p:cNvPr id="4" name="object 4"/>
          <p:cNvSpPr/>
          <p:nvPr/>
        </p:nvSpPr>
        <p:spPr>
          <a:xfrm>
            <a:off x="1007821" y="1093724"/>
            <a:ext cx="5372735" cy="9525"/>
          </a:xfrm>
          <a:custGeom>
            <a:avLst/>
            <a:gdLst/>
            <a:ahLst/>
            <a:cxnLst/>
            <a:rect l="l" t="t" r="r" b="b"/>
            <a:pathLst>
              <a:path w="5372735" h="9525">
                <a:moveTo>
                  <a:pt x="5372150" y="0"/>
                </a:moveTo>
                <a:lnTo>
                  <a:pt x="0" y="0"/>
                </a:lnTo>
                <a:lnTo>
                  <a:pt x="0" y="9525"/>
                </a:lnTo>
                <a:lnTo>
                  <a:pt x="5372150" y="9525"/>
                </a:lnTo>
                <a:lnTo>
                  <a:pt x="537215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59142" y="1521777"/>
            <a:ext cx="5213350" cy="4479925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241300" marR="148590" indent="-229235">
              <a:lnSpc>
                <a:spcPct val="82900"/>
              </a:lnSpc>
              <a:spcBef>
                <a:spcPts val="505"/>
              </a:spcBef>
              <a:buFont typeface="Wingdings"/>
              <a:buChar char=""/>
              <a:tabLst>
                <a:tab pos="241300" algn="l"/>
                <a:tab pos="302260" algn="l"/>
              </a:tabLst>
            </a:pPr>
            <a:r>
              <a:rPr sz="1850" dirty="0">
                <a:latin typeface="Calibri"/>
                <a:cs typeface="Calibri"/>
              </a:rPr>
              <a:t>	</a:t>
            </a:r>
            <a:r>
              <a:rPr sz="1850" b="1" spc="70" dirty="0">
                <a:latin typeface="Calibri"/>
                <a:cs typeface="Calibri"/>
              </a:rPr>
              <a:t>Accuracy:</a:t>
            </a:r>
            <a:r>
              <a:rPr sz="1850" b="1" spc="265" dirty="0">
                <a:latin typeface="Calibri"/>
                <a:cs typeface="Calibri"/>
              </a:rPr>
              <a:t> </a:t>
            </a:r>
            <a:r>
              <a:rPr sz="1850" spc="45" dirty="0">
                <a:latin typeface="Calibri"/>
                <a:cs typeface="Calibri"/>
              </a:rPr>
              <a:t>Measures</a:t>
            </a:r>
            <a:r>
              <a:rPr sz="1850" spc="26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29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overall</a:t>
            </a:r>
            <a:r>
              <a:rPr sz="1850" spc="24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correctness</a:t>
            </a:r>
            <a:r>
              <a:rPr sz="1850" spc="260" dirty="0">
                <a:latin typeface="Calibri"/>
                <a:cs typeface="Calibri"/>
              </a:rPr>
              <a:t> </a:t>
            </a:r>
            <a:r>
              <a:rPr sz="1850" spc="-25" dirty="0">
                <a:latin typeface="Calibri"/>
                <a:cs typeface="Calibri"/>
              </a:rPr>
              <a:t>of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60" dirty="0">
                <a:latin typeface="Calibri"/>
                <a:cs typeface="Calibri"/>
              </a:rPr>
              <a:t>model</a:t>
            </a:r>
            <a:r>
              <a:rPr sz="1850" spc="114" dirty="0">
                <a:latin typeface="Calibri"/>
                <a:cs typeface="Calibri"/>
              </a:rPr>
              <a:t> </a:t>
            </a:r>
            <a:r>
              <a:rPr sz="1850" spc="65" dirty="0">
                <a:latin typeface="Calibri"/>
                <a:cs typeface="Calibri"/>
              </a:rPr>
              <a:t>by</a:t>
            </a:r>
            <a:r>
              <a:rPr sz="1850" spc="120" dirty="0">
                <a:latin typeface="Calibri"/>
                <a:cs typeface="Calibri"/>
              </a:rPr>
              <a:t> </a:t>
            </a:r>
            <a:r>
              <a:rPr sz="1850" spc="70" dirty="0">
                <a:latin typeface="Calibri"/>
                <a:cs typeface="Calibri"/>
              </a:rPr>
              <a:t>calculating</a:t>
            </a:r>
            <a:r>
              <a:rPr sz="1850" spc="15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80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ratio</a:t>
            </a:r>
            <a:r>
              <a:rPr sz="1850" spc="100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of </a:t>
            </a:r>
            <a:r>
              <a:rPr sz="1850" spc="-10" dirty="0">
                <a:latin typeface="Calibri"/>
                <a:cs typeface="Calibri"/>
              </a:rPr>
              <a:t>correctly </a:t>
            </a:r>
            <a:r>
              <a:rPr sz="1850" spc="45" dirty="0">
                <a:latin typeface="Calibri"/>
                <a:cs typeface="Calibri"/>
              </a:rPr>
              <a:t>predicted</a:t>
            </a:r>
            <a:r>
              <a:rPr sz="1850" spc="125" dirty="0">
                <a:latin typeface="Calibri"/>
                <a:cs typeface="Calibri"/>
              </a:rPr>
              <a:t> </a:t>
            </a:r>
            <a:r>
              <a:rPr sz="1850" spc="65" dirty="0">
                <a:latin typeface="Calibri"/>
                <a:cs typeface="Calibri"/>
              </a:rPr>
              <a:t>instances</a:t>
            </a:r>
            <a:r>
              <a:rPr sz="1850" spc="14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to</a:t>
            </a:r>
            <a:r>
              <a:rPr sz="1850" spc="10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85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total</a:t>
            </a:r>
            <a:r>
              <a:rPr sz="1850" spc="120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instances.</a:t>
            </a:r>
            <a:endParaRPr sz="1850" dirty="0">
              <a:latin typeface="Calibri"/>
              <a:cs typeface="Calibri"/>
            </a:endParaRPr>
          </a:p>
          <a:p>
            <a:pPr marL="241300" marR="320040" indent="-229235">
              <a:lnSpc>
                <a:spcPct val="82300"/>
              </a:lnSpc>
              <a:spcBef>
                <a:spcPts val="1180"/>
              </a:spcBef>
              <a:buFont typeface="Wingdings"/>
              <a:buChar char=""/>
              <a:tabLst>
                <a:tab pos="241300" algn="l"/>
                <a:tab pos="302260" algn="l"/>
              </a:tabLst>
            </a:pPr>
            <a:r>
              <a:rPr sz="1850" dirty="0">
                <a:latin typeface="Calibri"/>
                <a:cs typeface="Calibri"/>
              </a:rPr>
              <a:t>	</a:t>
            </a:r>
            <a:r>
              <a:rPr sz="1850" b="1" spc="45" dirty="0">
                <a:latin typeface="Calibri"/>
                <a:cs typeface="Calibri"/>
              </a:rPr>
              <a:t>Precision:</a:t>
            </a:r>
            <a:r>
              <a:rPr sz="1850" b="1" spc="175" dirty="0">
                <a:latin typeface="Calibri"/>
                <a:cs typeface="Calibri"/>
              </a:rPr>
              <a:t> </a:t>
            </a:r>
            <a:r>
              <a:rPr sz="1850" spc="70" dirty="0">
                <a:latin typeface="Calibri"/>
                <a:cs typeface="Calibri"/>
              </a:rPr>
              <a:t>Indicates</a:t>
            </a:r>
            <a:r>
              <a:rPr sz="1850" spc="204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proportion</a:t>
            </a:r>
            <a:r>
              <a:rPr sz="1850" spc="19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of</a:t>
            </a:r>
            <a:r>
              <a:rPr sz="1850" spc="190" dirty="0">
                <a:latin typeface="Calibri"/>
                <a:cs typeface="Calibri"/>
              </a:rPr>
              <a:t> </a:t>
            </a:r>
            <a:r>
              <a:rPr sz="1850" spc="-20" dirty="0">
                <a:latin typeface="Calibri"/>
                <a:cs typeface="Calibri"/>
              </a:rPr>
              <a:t>true </a:t>
            </a:r>
            <a:r>
              <a:rPr sz="1850" spc="55" dirty="0">
                <a:latin typeface="Calibri"/>
                <a:cs typeface="Calibri"/>
              </a:rPr>
              <a:t>positive</a:t>
            </a:r>
            <a:r>
              <a:rPr sz="1850" spc="75" dirty="0">
                <a:latin typeface="Calibri"/>
                <a:cs typeface="Calibri"/>
              </a:rPr>
              <a:t> </a:t>
            </a:r>
            <a:r>
              <a:rPr sz="1850" spc="45" dirty="0">
                <a:latin typeface="Calibri"/>
                <a:cs typeface="Calibri"/>
              </a:rPr>
              <a:t>predictions</a:t>
            </a:r>
            <a:r>
              <a:rPr sz="1850" spc="12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out</a:t>
            </a:r>
            <a:r>
              <a:rPr sz="1850" spc="14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of</a:t>
            </a:r>
            <a:r>
              <a:rPr sz="1850" spc="114" dirty="0">
                <a:latin typeface="Calibri"/>
                <a:cs typeface="Calibri"/>
              </a:rPr>
              <a:t> </a:t>
            </a:r>
            <a:r>
              <a:rPr sz="1850" spc="95" dirty="0">
                <a:latin typeface="Calibri"/>
                <a:cs typeface="Calibri"/>
              </a:rPr>
              <a:t>all</a:t>
            </a:r>
            <a:r>
              <a:rPr sz="1850" spc="110" dirty="0">
                <a:latin typeface="Calibri"/>
                <a:cs typeface="Calibri"/>
              </a:rPr>
              <a:t> </a:t>
            </a:r>
            <a:r>
              <a:rPr sz="1850" spc="35" dirty="0">
                <a:latin typeface="Calibri"/>
                <a:cs typeface="Calibri"/>
              </a:rPr>
              <a:t>positive </a:t>
            </a:r>
            <a:r>
              <a:rPr sz="1850" spc="45" dirty="0">
                <a:latin typeface="Calibri"/>
                <a:cs typeface="Calibri"/>
              </a:rPr>
              <a:t>predictions</a:t>
            </a:r>
            <a:r>
              <a:rPr sz="1850" spc="125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made</a:t>
            </a:r>
            <a:r>
              <a:rPr sz="1850" spc="155" dirty="0">
                <a:latin typeface="Calibri"/>
                <a:cs typeface="Calibri"/>
              </a:rPr>
              <a:t> </a:t>
            </a:r>
            <a:r>
              <a:rPr sz="1850" spc="65" dirty="0">
                <a:latin typeface="Calibri"/>
                <a:cs typeface="Calibri"/>
              </a:rPr>
              <a:t>by</a:t>
            </a:r>
            <a:r>
              <a:rPr sz="1850" spc="12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155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model,</a:t>
            </a:r>
            <a:r>
              <a:rPr sz="1850" spc="80" dirty="0">
                <a:latin typeface="Calibri"/>
                <a:cs typeface="Calibri"/>
              </a:rPr>
              <a:t> </a:t>
            </a:r>
            <a:r>
              <a:rPr sz="1850" spc="45" dirty="0">
                <a:latin typeface="Calibri"/>
                <a:cs typeface="Calibri"/>
              </a:rPr>
              <a:t>reflecting</a:t>
            </a:r>
            <a:r>
              <a:rPr sz="1850" spc="70" dirty="0">
                <a:latin typeface="Calibri"/>
                <a:cs typeface="Calibri"/>
              </a:rPr>
              <a:t> </a:t>
            </a:r>
            <a:r>
              <a:rPr sz="1850" spc="25" dirty="0">
                <a:latin typeface="Calibri"/>
                <a:cs typeface="Calibri"/>
              </a:rPr>
              <a:t>its </a:t>
            </a:r>
            <a:r>
              <a:rPr sz="1850" spc="75" dirty="0">
                <a:latin typeface="Calibri"/>
                <a:cs typeface="Calibri"/>
              </a:rPr>
              <a:t>accuracy</a:t>
            </a:r>
            <a:r>
              <a:rPr sz="1850" spc="17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in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identifying</a:t>
            </a:r>
            <a:r>
              <a:rPr sz="1850" spc="21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relevant</a:t>
            </a:r>
            <a:r>
              <a:rPr sz="1850" spc="204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instances.</a:t>
            </a:r>
            <a:endParaRPr sz="1850" dirty="0">
              <a:latin typeface="Calibri"/>
              <a:cs typeface="Calibri"/>
            </a:endParaRPr>
          </a:p>
          <a:p>
            <a:pPr marL="241300" marR="171450" indent="-229235">
              <a:lnSpc>
                <a:spcPct val="82400"/>
              </a:lnSpc>
              <a:spcBef>
                <a:spcPts val="1170"/>
              </a:spcBef>
              <a:buFont typeface="Wingdings"/>
              <a:buChar char=""/>
              <a:tabLst>
                <a:tab pos="241300" algn="l"/>
                <a:tab pos="303530" algn="l"/>
              </a:tabLst>
            </a:pPr>
            <a:r>
              <a:rPr sz="1850" dirty="0">
                <a:latin typeface="Calibri"/>
                <a:cs typeface="Calibri"/>
              </a:rPr>
              <a:t>	</a:t>
            </a:r>
            <a:r>
              <a:rPr sz="1850" b="1" spc="75" dirty="0">
                <a:latin typeface="Calibri"/>
                <a:cs typeface="Calibri"/>
              </a:rPr>
              <a:t>Recall</a:t>
            </a:r>
            <a:r>
              <a:rPr sz="1850" b="1" spc="175" dirty="0">
                <a:latin typeface="Calibri"/>
                <a:cs typeface="Calibri"/>
              </a:rPr>
              <a:t> </a:t>
            </a:r>
            <a:r>
              <a:rPr sz="1850" b="1" spc="55" dirty="0">
                <a:latin typeface="Calibri"/>
                <a:cs typeface="Calibri"/>
              </a:rPr>
              <a:t>(Sensitivity):</a:t>
            </a:r>
            <a:r>
              <a:rPr sz="1850" b="1" spc="26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Measures</a:t>
            </a:r>
            <a:r>
              <a:rPr sz="1850" spc="21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250" dirty="0">
                <a:latin typeface="Calibri"/>
                <a:cs typeface="Calibri"/>
              </a:rPr>
              <a:t> </a:t>
            </a:r>
            <a:r>
              <a:rPr sz="1850" spc="-10" dirty="0">
                <a:latin typeface="Calibri"/>
                <a:cs typeface="Calibri"/>
              </a:rPr>
              <a:t>model's </a:t>
            </a:r>
            <a:r>
              <a:rPr sz="1850" spc="75" dirty="0">
                <a:latin typeface="Calibri"/>
                <a:cs typeface="Calibri"/>
              </a:rPr>
              <a:t>ability</a:t>
            </a:r>
            <a:r>
              <a:rPr sz="1850" spc="16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to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correctly</a:t>
            </a:r>
            <a:r>
              <a:rPr sz="1850" spc="165" dirty="0">
                <a:latin typeface="Calibri"/>
                <a:cs typeface="Calibri"/>
              </a:rPr>
              <a:t> </a:t>
            </a:r>
            <a:r>
              <a:rPr sz="1850" spc="45" dirty="0">
                <a:latin typeface="Calibri"/>
                <a:cs typeface="Calibri"/>
              </a:rPr>
              <a:t>identify</a:t>
            </a:r>
            <a:r>
              <a:rPr sz="1850" spc="165" dirty="0">
                <a:latin typeface="Calibri"/>
                <a:cs typeface="Calibri"/>
              </a:rPr>
              <a:t> </a:t>
            </a:r>
            <a:r>
              <a:rPr sz="1850" spc="95" dirty="0">
                <a:latin typeface="Calibri"/>
                <a:cs typeface="Calibri"/>
              </a:rPr>
              <a:t>all</a:t>
            </a:r>
            <a:r>
              <a:rPr sz="1850" spc="150" dirty="0">
                <a:latin typeface="Calibri"/>
                <a:cs typeface="Calibri"/>
              </a:rPr>
              <a:t> </a:t>
            </a:r>
            <a:r>
              <a:rPr sz="1850" spc="-10" dirty="0">
                <a:latin typeface="Calibri"/>
                <a:cs typeface="Calibri"/>
              </a:rPr>
              <a:t>relevant </a:t>
            </a:r>
            <a:r>
              <a:rPr sz="1850" spc="65" dirty="0">
                <a:latin typeface="Calibri"/>
                <a:cs typeface="Calibri"/>
              </a:rPr>
              <a:t>instances</a:t>
            </a:r>
            <a:r>
              <a:rPr sz="1850" spc="19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by</a:t>
            </a:r>
            <a:r>
              <a:rPr sz="1850" spc="185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calculating</a:t>
            </a:r>
            <a:r>
              <a:rPr sz="1850" spc="13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13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proportion</a:t>
            </a:r>
            <a:r>
              <a:rPr sz="1850" spc="185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of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spc="-20" dirty="0">
                <a:latin typeface="Calibri"/>
                <a:cs typeface="Calibri"/>
              </a:rPr>
              <a:t>true </a:t>
            </a:r>
            <a:r>
              <a:rPr sz="1850" spc="55" dirty="0">
                <a:latin typeface="Calibri"/>
                <a:cs typeface="Calibri"/>
              </a:rPr>
              <a:t>positives</a:t>
            </a:r>
            <a:r>
              <a:rPr sz="1850" spc="13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to</a:t>
            </a:r>
            <a:r>
              <a:rPr sz="1850" spc="10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160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actual</a:t>
            </a:r>
            <a:r>
              <a:rPr sz="1850" spc="114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positive</a:t>
            </a:r>
            <a:r>
              <a:rPr sz="1850" spc="80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instances.</a:t>
            </a:r>
            <a:endParaRPr sz="1850" dirty="0">
              <a:latin typeface="Calibri"/>
              <a:cs typeface="Calibri"/>
            </a:endParaRPr>
          </a:p>
          <a:p>
            <a:pPr marL="241300" marR="5080" indent="-229235">
              <a:lnSpc>
                <a:spcPct val="81900"/>
              </a:lnSpc>
              <a:spcBef>
                <a:spcPts val="1260"/>
              </a:spcBef>
              <a:buFont typeface="Wingdings"/>
              <a:buChar char=""/>
              <a:tabLst>
                <a:tab pos="241300" algn="l"/>
                <a:tab pos="302260" algn="l"/>
              </a:tabLst>
            </a:pPr>
            <a:r>
              <a:rPr sz="1850" dirty="0">
                <a:latin typeface="Calibri"/>
                <a:cs typeface="Calibri"/>
              </a:rPr>
              <a:t>	</a:t>
            </a:r>
            <a:r>
              <a:rPr sz="1850" b="1" dirty="0">
                <a:latin typeface="Calibri"/>
                <a:cs typeface="Calibri"/>
              </a:rPr>
              <a:t>F1</a:t>
            </a:r>
            <a:r>
              <a:rPr sz="1850" b="1" spc="155" dirty="0">
                <a:latin typeface="Calibri"/>
                <a:cs typeface="Calibri"/>
              </a:rPr>
              <a:t> </a:t>
            </a:r>
            <a:r>
              <a:rPr sz="1850" b="1" dirty="0">
                <a:latin typeface="Calibri"/>
                <a:cs typeface="Calibri"/>
              </a:rPr>
              <a:t>Score:</a:t>
            </a:r>
            <a:r>
              <a:rPr sz="1850" b="1" spc="180" dirty="0">
                <a:latin typeface="Calibri"/>
                <a:cs typeface="Calibri"/>
              </a:rPr>
              <a:t> </a:t>
            </a:r>
            <a:r>
              <a:rPr sz="1850" spc="45" dirty="0">
                <a:latin typeface="Calibri"/>
                <a:cs typeface="Calibri"/>
              </a:rPr>
              <a:t>Provides</a:t>
            </a:r>
            <a:r>
              <a:rPr sz="1850" spc="165" dirty="0">
                <a:latin typeface="Calibri"/>
                <a:cs typeface="Calibri"/>
              </a:rPr>
              <a:t> </a:t>
            </a:r>
            <a:r>
              <a:rPr sz="1850" spc="155" dirty="0">
                <a:latin typeface="Calibri"/>
                <a:cs typeface="Calibri"/>
              </a:rPr>
              <a:t>a</a:t>
            </a:r>
            <a:r>
              <a:rPr sz="1850" spc="165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harmonic</a:t>
            </a:r>
            <a:r>
              <a:rPr sz="1850" spc="190" dirty="0">
                <a:latin typeface="Calibri"/>
                <a:cs typeface="Calibri"/>
              </a:rPr>
              <a:t> </a:t>
            </a:r>
            <a:r>
              <a:rPr sz="1850" spc="75" dirty="0">
                <a:latin typeface="Calibri"/>
                <a:cs typeface="Calibri"/>
              </a:rPr>
              <a:t>mean</a:t>
            </a:r>
            <a:r>
              <a:rPr sz="1850" spc="155" dirty="0">
                <a:latin typeface="Calibri"/>
                <a:cs typeface="Calibri"/>
              </a:rPr>
              <a:t> </a:t>
            </a:r>
            <a:r>
              <a:rPr sz="1850" spc="-25" dirty="0">
                <a:latin typeface="Calibri"/>
                <a:cs typeface="Calibri"/>
              </a:rPr>
              <a:t>of</a:t>
            </a:r>
            <a:r>
              <a:rPr sz="1850" spc="50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precision</a:t>
            </a:r>
            <a:r>
              <a:rPr sz="1850" spc="235" dirty="0">
                <a:latin typeface="Calibri"/>
                <a:cs typeface="Calibri"/>
              </a:rPr>
              <a:t> </a:t>
            </a:r>
            <a:r>
              <a:rPr sz="1850" spc="95" dirty="0">
                <a:latin typeface="Calibri"/>
                <a:cs typeface="Calibri"/>
              </a:rPr>
              <a:t>and</a:t>
            </a:r>
            <a:r>
              <a:rPr sz="1850" spc="24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recall,</a:t>
            </a:r>
            <a:r>
              <a:rPr sz="1850" spc="295" dirty="0">
                <a:latin typeface="Calibri"/>
                <a:cs typeface="Calibri"/>
              </a:rPr>
              <a:t> </a:t>
            </a:r>
            <a:r>
              <a:rPr sz="1850" spc="85" dirty="0">
                <a:latin typeface="Calibri"/>
                <a:cs typeface="Calibri"/>
              </a:rPr>
              <a:t>balancing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190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two</a:t>
            </a:r>
            <a:r>
              <a:rPr sz="1850" spc="210" dirty="0">
                <a:latin typeface="Calibri"/>
                <a:cs typeface="Calibri"/>
              </a:rPr>
              <a:t> </a:t>
            </a:r>
            <a:r>
              <a:rPr sz="1850" spc="45" dirty="0">
                <a:latin typeface="Calibri"/>
                <a:cs typeface="Calibri"/>
              </a:rPr>
              <a:t>metrics, </a:t>
            </a:r>
            <a:r>
              <a:rPr sz="1850" spc="65" dirty="0">
                <a:latin typeface="Calibri"/>
                <a:cs typeface="Calibri"/>
              </a:rPr>
              <a:t>especially</a:t>
            </a:r>
            <a:r>
              <a:rPr sz="1850" spc="17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useful</a:t>
            </a:r>
            <a:r>
              <a:rPr sz="1850" spc="17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when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there</a:t>
            </a:r>
            <a:r>
              <a:rPr sz="1850" spc="220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is</a:t>
            </a:r>
            <a:r>
              <a:rPr sz="1850" spc="190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an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uneven</a:t>
            </a:r>
            <a:r>
              <a:rPr sz="1850" spc="175" dirty="0">
                <a:latin typeface="Calibri"/>
                <a:cs typeface="Calibri"/>
              </a:rPr>
              <a:t> </a:t>
            </a:r>
            <a:r>
              <a:rPr sz="1850" spc="70" dirty="0">
                <a:latin typeface="Calibri"/>
                <a:cs typeface="Calibri"/>
              </a:rPr>
              <a:t>class </a:t>
            </a:r>
            <a:r>
              <a:rPr sz="1850" dirty="0">
                <a:latin typeface="Calibri"/>
                <a:cs typeface="Calibri"/>
              </a:rPr>
              <a:t>distribution.</a:t>
            </a:r>
            <a:r>
              <a:rPr sz="1850" spc="37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Lower</a:t>
            </a:r>
            <a:r>
              <a:rPr sz="1850" spc="285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is</a:t>
            </a:r>
            <a:r>
              <a:rPr sz="1850" spc="33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represents</a:t>
            </a:r>
            <a:r>
              <a:rPr sz="1850" spc="33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365" dirty="0">
                <a:latin typeface="Calibri"/>
                <a:cs typeface="Calibri"/>
              </a:rPr>
              <a:t> </a:t>
            </a:r>
            <a:r>
              <a:rPr sz="1850" spc="-10" dirty="0">
                <a:latin typeface="Calibri"/>
                <a:cs typeface="Calibri"/>
              </a:rPr>
              <a:t>proportion </a:t>
            </a:r>
            <a:r>
              <a:rPr sz="1850" dirty="0">
                <a:latin typeface="Calibri"/>
                <a:cs typeface="Calibri"/>
              </a:rPr>
              <a:t>of</a:t>
            </a:r>
            <a:r>
              <a:rPr sz="1850" spc="135" dirty="0">
                <a:latin typeface="Calibri"/>
                <a:cs typeface="Calibri"/>
              </a:rPr>
              <a:t> </a:t>
            </a:r>
            <a:r>
              <a:rPr sz="1850" spc="60" dirty="0">
                <a:latin typeface="Calibri"/>
                <a:cs typeface="Calibri"/>
              </a:rPr>
              <a:t>variance</a:t>
            </a:r>
            <a:r>
              <a:rPr sz="1850" spc="17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in</a:t>
            </a:r>
            <a:r>
              <a:rPr sz="1850" spc="13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95" dirty="0">
                <a:latin typeface="Calibri"/>
                <a:cs typeface="Calibri"/>
              </a:rPr>
              <a:t> </a:t>
            </a:r>
            <a:r>
              <a:rPr sz="1850" spc="45" dirty="0">
                <a:latin typeface="Calibri"/>
                <a:cs typeface="Calibri"/>
              </a:rPr>
              <a:t>dependent</a:t>
            </a:r>
            <a:r>
              <a:rPr sz="1850" spc="155" dirty="0">
                <a:latin typeface="Calibri"/>
                <a:cs typeface="Calibri"/>
              </a:rPr>
              <a:t> </a:t>
            </a:r>
            <a:r>
              <a:rPr sz="1850" spc="70" dirty="0">
                <a:latin typeface="Calibri"/>
                <a:cs typeface="Calibri"/>
              </a:rPr>
              <a:t>variable</a:t>
            </a:r>
            <a:r>
              <a:rPr sz="1850" spc="95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explained </a:t>
            </a:r>
            <a:r>
              <a:rPr sz="1850" spc="65" dirty="0">
                <a:latin typeface="Calibri"/>
                <a:cs typeface="Calibri"/>
              </a:rPr>
              <a:t>by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22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independent</a:t>
            </a:r>
            <a:r>
              <a:rPr sz="1850" spc="204" dirty="0">
                <a:latin typeface="Calibri"/>
                <a:cs typeface="Calibri"/>
              </a:rPr>
              <a:t> </a:t>
            </a:r>
            <a:r>
              <a:rPr sz="1850" spc="70" dirty="0">
                <a:latin typeface="Calibri"/>
                <a:cs typeface="Calibri"/>
              </a:rPr>
              <a:t>variables.</a:t>
            </a:r>
            <a:r>
              <a:rPr sz="1850" spc="140" dirty="0">
                <a:latin typeface="Calibri"/>
                <a:cs typeface="Calibri"/>
              </a:rPr>
              <a:t> </a:t>
            </a:r>
            <a:r>
              <a:rPr sz="1850" spc="65" dirty="0">
                <a:latin typeface="Calibri"/>
                <a:cs typeface="Calibri"/>
              </a:rPr>
              <a:t>Higher</a:t>
            </a:r>
            <a:r>
              <a:rPr sz="1850" spc="150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is</a:t>
            </a:r>
            <a:r>
              <a:rPr sz="1850" spc="195" dirty="0">
                <a:latin typeface="Calibri"/>
                <a:cs typeface="Calibri"/>
              </a:rPr>
              <a:t> </a:t>
            </a:r>
            <a:r>
              <a:rPr sz="1850" spc="-10" dirty="0">
                <a:latin typeface="Calibri"/>
                <a:cs typeface="Calibri"/>
              </a:rPr>
              <a:t>better.</a:t>
            </a:r>
            <a:endParaRPr sz="1850" dirty="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76950" y="0"/>
            <a:ext cx="6115050" cy="68580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05839" y="5250"/>
            <a:ext cx="11186160" cy="6852920"/>
            <a:chOff x="1005839" y="5250"/>
            <a:chExt cx="11186160" cy="6852920"/>
          </a:xfrm>
        </p:grpSpPr>
        <p:sp>
          <p:nvSpPr>
            <p:cNvPr id="3" name="object 3"/>
            <p:cNvSpPr/>
            <p:nvPr/>
          </p:nvSpPr>
          <p:spPr>
            <a:xfrm>
              <a:off x="9141187" y="5250"/>
              <a:ext cx="3051175" cy="5515610"/>
            </a:xfrm>
            <a:custGeom>
              <a:avLst/>
              <a:gdLst/>
              <a:ahLst/>
              <a:cxnLst/>
              <a:rect l="l" t="t" r="r" b="b"/>
              <a:pathLst>
                <a:path w="3051175" h="5515610">
                  <a:moveTo>
                    <a:pt x="0" y="0"/>
                  </a:moveTo>
                  <a:lnTo>
                    <a:pt x="3050812" y="0"/>
                  </a:lnTo>
                  <a:lnTo>
                    <a:pt x="3050813" y="55155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6D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05840" y="1330832"/>
              <a:ext cx="11181715" cy="5527675"/>
            </a:xfrm>
            <a:custGeom>
              <a:avLst/>
              <a:gdLst/>
              <a:ahLst/>
              <a:cxnLst/>
              <a:rect l="l" t="t" r="r" b="b"/>
              <a:pathLst>
                <a:path w="11181715" h="5527675">
                  <a:moveTo>
                    <a:pt x="7400925" y="0"/>
                  </a:moveTo>
                  <a:lnTo>
                    <a:pt x="0" y="0"/>
                  </a:lnTo>
                  <a:lnTo>
                    <a:pt x="0" y="9525"/>
                  </a:lnTo>
                  <a:lnTo>
                    <a:pt x="7400925" y="9525"/>
                  </a:lnTo>
                  <a:lnTo>
                    <a:pt x="7400925" y="0"/>
                  </a:lnTo>
                  <a:close/>
                </a:path>
                <a:path w="11181715" h="5527675">
                  <a:moveTo>
                    <a:pt x="11181690" y="1783943"/>
                  </a:moveTo>
                  <a:lnTo>
                    <a:pt x="9789757" y="2363901"/>
                  </a:lnTo>
                  <a:lnTo>
                    <a:pt x="9973780" y="2955747"/>
                  </a:lnTo>
                  <a:lnTo>
                    <a:pt x="9308579" y="3173679"/>
                  </a:lnTo>
                  <a:lnTo>
                    <a:pt x="8900566" y="4907343"/>
                  </a:lnTo>
                  <a:lnTo>
                    <a:pt x="7231659" y="5527167"/>
                  </a:lnTo>
                  <a:lnTo>
                    <a:pt x="7268007" y="5527167"/>
                  </a:lnTo>
                  <a:lnTo>
                    <a:pt x="8897087" y="4922139"/>
                  </a:lnTo>
                  <a:lnTo>
                    <a:pt x="8754707" y="5527167"/>
                  </a:lnTo>
                  <a:lnTo>
                    <a:pt x="8767712" y="5527167"/>
                  </a:lnTo>
                  <a:lnTo>
                    <a:pt x="8911349" y="4916843"/>
                  </a:lnTo>
                  <a:lnTo>
                    <a:pt x="9533763" y="4685677"/>
                  </a:lnTo>
                  <a:lnTo>
                    <a:pt x="9465869" y="5527167"/>
                  </a:lnTo>
                  <a:lnTo>
                    <a:pt x="9478594" y="5527167"/>
                  </a:lnTo>
                  <a:lnTo>
                    <a:pt x="9546895" y="4680801"/>
                  </a:lnTo>
                  <a:lnTo>
                    <a:pt x="10410444" y="4360088"/>
                  </a:lnTo>
                  <a:lnTo>
                    <a:pt x="10773334" y="5527167"/>
                  </a:lnTo>
                  <a:lnTo>
                    <a:pt x="10786593" y="5527167"/>
                  </a:lnTo>
                  <a:lnTo>
                    <a:pt x="10422331" y="4355668"/>
                  </a:lnTo>
                  <a:lnTo>
                    <a:pt x="11181639" y="4073664"/>
                  </a:lnTo>
                  <a:lnTo>
                    <a:pt x="11181639" y="4060164"/>
                  </a:lnTo>
                  <a:lnTo>
                    <a:pt x="10418559" y="4343565"/>
                  </a:lnTo>
                  <a:lnTo>
                    <a:pt x="10406685" y="4305376"/>
                  </a:lnTo>
                  <a:lnTo>
                    <a:pt x="10406685" y="4347984"/>
                  </a:lnTo>
                  <a:lnTo>
                    <a:pt x="9548012" y="4666881"/>
                  </a:lnTo>
                  <a:lnTo>
                    <a:pt x="9576359" y="4315765"/>
                  </a:lnTo>
                  <a:lnTo>
                    <a:pt x="9576486" y="4314139"/>
                  </a:lnTo>
                  <a:lnTo>
                    <a:pt x="9580728" y="4311129"/>
                  </a:lnTo>
                  <a:lnTo>
                    <a:pt x="10247706" y="3836682"/>
                  </a:lnTo>
                  <a:lnTo>
                    <a:pt x="10406685" y="4347984"/>
                  </a:lnTo>
                  <a:lnTo>
                    <a:pt x="10406685" y="4305376"/>
                  </a:lnTo>
                  <a:lnTo>
                    <a:pt x="10258565" y="3828961"/>
                  </a:lnTo>
                  <a:lnTo>
                    <a:pt x="11181690" y="3172307"/>
                  </a:lnTo>
                  <a:lnTo>
                    <a:pt x="11181690" y="3156762"/>
                  </a:lnTo>
                  <a:lnTo>
                    <a:pt x="10254590" y="3816185"/>
                  </a:lnTo>
                  <a:lnTo>
                    <a:pt x="10243731" y="3781272"/>
                  </a:lnTo>
                  <a:lnTo>
                    <a:pt x="10243731" y="3823919"/>
                  </a:lnTo>
                  <a:lnTo>
                    <a:pt x="9564319" y="4307167"/>
                  </a:lnTo>
                  <a:lnTo>
                    <a:pt x="9534893" y="4671758"/>
                  </a:lnTo>
                  <a:lnTo>
                    <a:pt x="8914828" y="4902047"/>
                  </a:lnTo>
                  <a:lnTo>
                    <a:pt x="9319044" y="3184563"/>
                  </a:lnTo>
                  <a:lnTo>
                    <a:pt x="9319311" y="3183407"/>
                  </a:lnTo>
                  <a:lnTo>
                    <a:pt x="9329712" y="3180003"/>
                  </a:lnTo>
                  <a:lnTo>
                    <a:pt x="9977526" y="2967786"/>
                  </a:lnTo>
                  <a:lnTo>
                    <a:pt x="10243731" y="3823919"/>
                  </a:lnTo>
                  <a:lnTo>
                    <a:pt x="10243731" y="3781272"/>
                  </a:lnTo>
                  <a:lnTo>
                    <a:pt x="9989566" y="2963849"/>
                  </a:lnTo>
                  <a:lnTo>
                    <a:pt x="11181690" y="2573312"/>
                  </a:lnTo>
                  <a:lnTo>
                    <a:pt x="11181690" y="2560015"/>
                  </a:lnTo>
                  <a:lnTo>
                    <a:pt x="9985819" y="2951810"/>
                  </a:lnTo>
                  <a:lnTo>
                    <a:pt x="9805962" y="2373401"/>
                  </a:lnTo>
                  <a:lnTo>
                    <a:pt x="9805289" y="2371204"/>
                  </a:lnTo>
                  <a:lnTo>
                    <a:pt x="9818548" y="2365679"/>
                  </a:lnTo>
                  <a:lnTo>
                    <a:pt x="11181690" y="1797697"/>
                  </a:lnTo>
                  <a:lnTo>
                    <a:pt x="11181690" y="178394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81709" rIns="0" bIns="0" rtlCol="0">
            <a:spAutoFit/>
          </a:bodyPr>
          <a:lstStyle/>
          <a:p>
            <a:pPr marL="473075">
              <a:lnSpc>
                <a:spcPct val="100000"/>
              </a:lnSpc>
              <a:spcBef>
                <a:spcPts val="125"/>
              </a:spcBef>
            </a:pPr>
            <a:r>
              <a:rPr dirty="0"/>
              <a:t>MODEL</a:t>
            </a:r>
            <a:r>
              <a:rPr spc="145" dirty="0"/>
              <a:t> </a:t>
            </a:r>
            <a:r>
              <a:rPr spc="65" dirty="0"/>
              <a:t>DEPLOYMENT</a:t>
            </a:r>
            <a:r>
              <a:rPr spc="185" dirty="0"/>
              <a:t> </a:t>
            </a:r>
            <a:r>
              <a:rPr spc="50" dirty="0"/>
              <a:t>USING</a:t>
            </a:r>
            <a:r>
              <a:rPr spc="140" dirty="0"/>
              <a:t> </a:t>
            </a:r>
            <a:r>
              <a:rPr spc="135" dirty="0"/>
              <a:t>STREAM-</a:t>
            </a:r>
            <a:r>
              <a:rPr spc="150" dirty="0"/>
              <a:t>LIT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  <p:sp>
        <p:nvSpPr>
          <p:cNvPr id="6" name="object 6"/>
          <p:cNvSpPr txBox="1"/>
          <p:nvPr/>
        </p:nvSpPr>
        <p:spPr>
          <a:xfrm>
            <a:off x="993775" y="1999678"/>
            <a:ext cx="7098030" cy="3568065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241300" marR="5080" indent="-229235">
              <a:lnSpc>
                <a:spcPts val="2180"/>
              </a:lnSpc>
              <a:spcBef>
                <a:spcPts val="380"/>
              </a:spcBef>
            </a:pPr>
            <a:r>
              <a:rPr sz="2000" b="1" spc="85" dirty="0">
                <a:latin typeface="Calibri"/>
                <a:cs typeface="Calibri"/>
              </a:rPr>
              <a:t>Stream-</a:t>
            </a:r>
            <a:r>
              <a:rPr sz="2000" b="1" dirty="0">
                <a:latin typeface="Calibri"/>
                <a:cs typeface="Calibri"/>
              </a:rPr>
              <a:t>lit</a:t>
            </a:r>
            <a:r>
              <a:rPr sz="2000" b="1" spc="140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is</a:t>
            </a:r>
            <a:r>
              <a:rPr sz="2000" spc="95" dirty="0">
                <a:latin typeface="Calibri"/>
                <a:cs typeface="Calibri"/>
              </a:rPr>
              <a:t> </a:t>
            </a:r>
            <a:r>
              <a:rPr sz="2000" spc="160" dirty="0">
                <a:latin typeface="Calibri"/>
                <a:cs typeface="Calibri"/>
              </a:rPr>
              <a:t>a</a:t>
            </a:r>
            <a:r>
              <a:rPr sz="2000" spc="16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powerful</a:t>
            </a:r>
            <a:r>
              <a:rPr sz="2000" spc="20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Python</a:t>
            </a:r>
            <a:r>
              <a:rPr sz="2000" spc="16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library</a:t>
            </a:r>
            <a:r>
              <a:rPr sz="2000" spc="170" dirty="0">
                <a:latin typeface="Calibri"/>
                <a:cs typeface="Calibri"/>
              </a:rPr>
              <a:t> </a:t>
            </a:r>
            <a:r>
              <a:rPr sz="2000" spc="65" dirty="0">
                <a:latin typeface="Calibri"/>
                <a:cs typeface="Calibri"/>
              </a:rPr>
              <a:t>that</a:t>
            </a:r>
            <a:r>
              <a:rPr sz="2000" spc="130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allows</a:t>
            </a:r>
            <a:r>
              <a:rPr sz="2000" spc="18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you</a:t>
            </a:r>
            <a:r>
              <a:rPr sz="2000" spc="16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build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and </a:t>
            </a:r>
            <a:r>
              <a:rPr sz="2000" dirty="0">
                <a:latin typeface="Calibri"/>
                <a:cs typeface="Calibri"/>
              </a:rPr>
              <a:t>share</a:t>
            </a:r>
            <a:r>
              <a:rPr sz="2000" spc="200" dirty="0">
                <a:latin typeface="Calibri"/>
                <a:cs typeface="Calibri"/>
              </a:rPr>
              <a:t> </a:t>
            </a:r>
            <a:r>
              <a:rPr sz="2000" spc="90" dirty="0">
                <a:latin typeface="Calibri"/>
                <a:cs typeface="Calibri"/>
              </a:rPr>
              <a:t>data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spc="90" dirty="0">
                <a:latin typeface="Calibri"/>
                <a:cs typeface="Calibri"/>
              </a:rPr>
              <a:t>apps</a:t>
            </a:r>
            <a:r>
              <a:rPr sz="2000" spc="95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with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minimal</a:t>
            </a:r>
            <a:r>
              <a:rPr sz="2000" spc="195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coding</a:t>
            </a:r>
            <a:r>
              <a:rPr sz="2000" spc="19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effort.</a:t>
            </a:r>
            <a:r>
              <a:rPr sz="2000" spc="16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It's</a:t>
            </a:r>
            <a:r>
              <a:rPr sz="2000" spc="1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perfect</a:t>
            </a:r>
            <a:r>
              <a:rPr sz="2000" spc="204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for </a:t>
            </a:r>
            <a:r>
              <a:rPr sz="2000" spc="45" dirty="0">
                <a:latin typeface="Calibri"/>
                <a:cs typeface="Calibri"/>
              </a:rPr>
              <a:t>quickly</a:t>
            </a:r>
            <a:r>
              <a:rPr sz="2000" spc="204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prototyping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and</a:t>
            </a:r>
            <a:r>
              <a:rPr sz="2000" spc="185" dirty="0">
                <a:latin typeface="Calibri"/>
                <a:cs typeface="Calibri"/>
              </a:rPr>
              <a:t> </a:t>
            </a:r>
            <a:r>
              <a:rPr sz="2000" spc="45" dirty="0">
                <a:latin typeface="Calibri"/>
                <a:cs typeface="Calibri"/>
              </a:rPr>
              <a:t>deploying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machine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learning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spc="35" dirty="0">
                <a:latin typeface="Calibri"/>
                <a:cs typeface="Calibri"/>
              </a:rPr>
              <a:t>models.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</a:pPr>
            <a:r>
              <a:rPr sz="2000" b="1" dirty="0">
                <a:latin typeface="Calibri"/>
                <a:cs typeface="Calibri"/>
              </a:rPr>
              <a:t>Why</a:t>
            </a:r>
            <a:r>
              <a:rPr sz="2000" b="1" spc="75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we</a:t>
            </a:r>
            <a:r>
              <a:rPr sz="2000" b="1" spc="95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use</a:t>
            </a:r>
            <a:r>
              <a:rPr sz="2000" b="1" spc="175" dirty="0">
                <a:latin typeface="Calibri"/>
                <a:cs typeface="Calibri"/>
              </a:rPr>
              <a:t> </a:t>
            </a:r>
            <a:r>
              <a:rPr sz="2000" b="1" spc="80" dirty="0">
                <a:latin typeface="Calibri"/>
                <a:cs typeface="Calibri"/>
              </a:rPr>
              <a:t>Stream-</a:t>
            </a:r>
            <a:r>
              <a:rPr sz="2000" b="1" spc="-20" dirty="0">
                <a:latin typeface="Calibri"/>
                <a:cs typeface="Calibri"/>
              </a:rPr>
              <a:t>lit:</a:t>
            </a:r>
            <a:endParaRPr sz="2000">
              <a:latin typeface="Calibri"/>
              <a:cs typeface="Calibri"/>
            </a:endParaRPr>
          </a:p>
          <a:p>
            <a:pPr marL="470534" marR="495934" indent="-457834">
              <a:lnSpc>
                <a:spcPts val="2180"/>
              </a:lnSpc>
              <a:spcBef>
                <a:spcPts val="1160"/>
              </a:spcBef>
              <a:buAutoNum type="arabicPeriod"/>
              <a:tabLst>
                <a:tab pos="470534" algn="l"/>
              </a:tabLst>
            </a:pPr>
            <a:r>
              <a:rPr sz="2000" spc="55" dirty="0">
                <a:latin typeface="Calibri"/>
                <a:cs typeface="Calibri"/>
              </a:rPr>
              <a:t>Simplicity:</a:t>
            </a:r>
            <a:r>
              <a:rPr sz="2000" spc="17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Create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interactive</a:t>
            </a:r>
            <a:r>
              <a:rPr sz="2000" spc="22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web</a:t>
            </a:r>
            <a:r>
              <a:rPr sz="2000" spc="175" dirty="0">
                <a:latin typeface="Calibri"/>
                <a:cs typeface="Calibri"/>
              </a:rPr>
              <a:t> </a:t>
            </a:r>
            <a:r>
              <a:rPr sz="2000" spc="90" dirty="0">
                <a:latin typeface="Calibri"/>
                <a:cs typeface="Calibri"/>
              </a:rPr>
              <a:t>apps</a:t>
            </a:r>
            <a:r>
              <a:rPr sz="2000" spc="114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with</a:t>
            </a:r>
            <a:r>
              <a:rPr sz="2000" spc="1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just</a:t>
            </a:r>
            <a:r>
              <a:rPr sz="2000" spc="229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Python code.</a:t>
            </a:r>
            <a:endParaRPr sz="2000">
              <a:latin typeface="Calibri"/>
              <a:cs typeface="Calibri"/>
            </a:endParaRPr>
          </a:p>
          <a:p>
            <a:pPr marL="414020" indent="-401320">
              <a:lnSpc>
                <a:spcPct val="100000"/>
              </a:lnSpc>
              <a:spcBef>
                <a:spcPts val="945"/>
              </a:spcBef>
              <a:buAutoNum type="arabicPeriod"/>
              <a:tabLst>
                <a:tab pos="414020" algn="l"/>
              </a:tabLst>
            </a:pPr>
            <a:r>
              <a:rPr sz="2000" spc="55" dirty="0">
                <a:latin typeface="Calibri"/>
                <a:cs typeface="Calibri"/>
              </a:rPr>
              <a:t>Speed:</a:t>
            </a:r>
            <a:r>
              <a:rPr sz="2000" spc="150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Rapid</a:t>
            </a:r>
            <a:r>
              <a:rPr sz="2000" spc="1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development</a:t>
            </a:r>
            <a:r>
              <a:rPr sz="2000" spc="120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and</a:t>
            </a:r>
            <a:r>
              <a:rPr sz="2000" spc="14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deployment.</a:t>
            </a:r>
            <a:endParaRPr sz="2000">
              <a:latin typeface="Calibri"/>
              <a:cs typeface="Calibri"/>
            </a:endParaRPr>
          </a:p>
          <a:p>
            <a:pPr marL="241300" marR="1290320" indent="-229235">
              <a:lnSpc>
                <a:spcPts val="2180"/>
              </a:lnSpc>
              <a:spcBef>
                <a:spcPts val="1235"/>
              </a:spcBef>
              <a:buAutoNum type="arabicPeriod"/>
              <a:tabLst>
                <a:tab pos="241300" algn="l"/>
                <a:tab pos="414020" algn="l"/>
              </a:tabLst>
            </a:pPr>
            <a:r>
              <a:rPr sz="2000" dirty="0">
                <a:latin typeface="Calibri"/>
                <a:cs typeface="Calibri"/>
              </a:rPr>
              <a:t>	</a:t>
            </a:r>
            <a:r>
              <a:rPr sz="2000" spc="50" dirty="0">
                <a:latin typeface="Calibri"/>
                <a:cs typeface="Calibri"/>
              </a:rPr>
              <a:t>Flexibility:</a:t>
            </a:r>
            <a:r>
              <a:rPr sz="2000" spc="17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Customize</a:t>
            </a:r>
            <a:r>
              <a:rPr sz="2000" spc="22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your</a:t>
            </a:r>
            <a:r>
              <a:rPr sz="2000" spc="1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app's</a:t>
            </a:r>
            <a:r>
              <a:rPr sz="2000" spc="210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appearance</a:t>
            </a:r>
            <a:r>
              <a:rPr sz="2000" spc="225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and </a:t>
            </a:r>
            <a:r>
              <a:rPr sz="2000" spc="-10" dirty="0">
                <a:latin typeface="Calibri"/>
                <a:cs typeface="Calibri"/>
              </a:rPr>
              <a:t>functionality.</a:t>
            </a:r>
            <a:endParaRPr sz="2000">
              <a:latin typeface="Calibri"/>
              <a:cs typeface="Calibri"/>
            </a:endParaRPr>
          </a:p>
          <a:p>
            <a:pPr marL="414020" indent="-401320">
              <a:lnSpc>
                <a:spcPct val="100000"/>
              </a:lnSpc>
              <a:spcBef>
                <a:spcPts val="865"/>
              </a:spcBef>
              <a:buAutoNum type="arabicPeriod"/>
              <a:tabLst>
                <a:tab pos="414020" algn="l"/>
              </a:tabLst>
            </a:pPr>
            <a:r>
              <a:rPr sz="2000" spc="60" dirty="0">
                <a:latin typeface="Calibri"/>
                <a:cs typeface="Calibri"/>
              </a:rPr>
              <a:t>Sharing:</a:t>
            </a:r>
            <a:r>
              <a:rPr sz="2000" spc="120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Easily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share</a:t>
            </a:r>
            <a:r>
              <a:rPr sz="2000" spc="9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your</a:t>
            </a:r>
            <a:r>
              <a:rPr sz="2000" spc="130" dirty="0">
                <a:latin typeface="Calibri"/>
                <a:cs typeface="Calibri"/>
              </a:rPr>
              <a:t> </a:t>
            </a:r>
            <a:r>
              <a:rPr sz="2000" spc="100" dirty="0">
                <a:latin typeface="Calibri"/>
                <a:cs typeface="Calibri"/>
              </a:rPr>
              <a:t>app</a:t>
            </a:r>
            <a:r>
              <a:rPr sz="2000" spc="114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with</a:t>
            </a:r>
            <a:r>
              <a:rPr sz="2000" spc="13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others.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237501" y="5250"/>
            <a:ext cx="3954779" cy="6852920"/>
            <a:chOff x="8237501" y="5250"/>
            <a:chExt cx="3954779" cy="6852920"/>
          </a:xfrm>
        </p:grpSpPr>
        <p:sp>
          <p:nvSpPr>
            <p:cNvPr id="3" name="object 3"/>
            <p:cNvSpPr/>
            <p:nvPr/>
          </p:nvSpPr>
          <p:spPr>
            <a:xfrm>
              <a:off x="9141187" y="5250"/>
              <a:ext cx="3051175" cy="5515610"/>
            </a:xfrm>
            <a:custGeom>
              <a:avLst/>
              <a:gdLst/>
              <a:ahLst/>
              <a:cxnLst/>
              <a:rect l="l" t="t" r="r" b="b"/>
              <a:pathLst>
                <a:path w="3051175" h="5515610">
                  <a:moveTo>
                    <a:pt x="0" y="0"/>
                  </a:moveTo>
                  <a:lnTo>
                    <a:pt x="3050812" y="0"/>
                  </a:lnTo>
                  <a:lnTo>
                    <a:pt x="3050813" y="55155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6D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237500" y="3114776"/>
              <a:ext cx="3950335" cy="3743325"/>
            </a:xfrm>
            <a:custGeom>
              <a:avLst/>
              <a:gdLst/>
              <a:ahLst/>
              <a:cxnLst/>
              <a:rect l="l" t="t" r="r" b="b"/>
              <a:pathLst>
                <a:path w="3950334" h="3743325">
                  <a:moveTo>
                    <a:pt x="3950030" y="0"/>
                  </a:moveTo>
                  <a:lnTo>
                    <a:pt x="2558097" y="579958"/>
                  </a:lnTo>
                  <a:lnTo>
                    <a:pt x="2742120" y="1171803"/>
                  </a:lnTo>
                  <a:lnTo>
                    <a:pt x="2076919" y="1389735"/>
                  </a:lnTo>
                  <a:lnTo>
                    <a:pt x="1668907" y="3123400"/>
                  </a:lnTo>
                  <a:lnTo>
                    <a:pt x="0" y="3743223"/>
                  </a:lnTo>
                  <a:lnTo>
                    <a:pt x="36347" y="3743223"/>
                  </a:lnTo>
                  <a:lnTo>
                    <a:pt x="1665427" y="3138195"/>
                  </a:lnTo>
                  <a:lnTo>
                    <a:pt x="1523047" y="3743223"/>
                  </a:lnTo>
                  <a:lnTo>
                    <a:pt x="1536052" y="3743223"/>
                  </a:lnTo>
                  <a:lnTo>
                    <a:pt x="1679689" y="3132899"/>
                  </a:lnTo>
                  <a:lnTo>
                    <a:pt x="2302103" y="2901734"/>
                  </a:lnTo>
                  <a:lnTo>
                    <a:pt x="2234209" y="3743223"/>
                  </a:lnTo>
                  <a:lnTo>
                    <a:pt x="2246934" y="3743223"/>
                  </a:lnTo>
                  <a:lnTo>
                    <a:pt x="2315235" y="2896857"/>
                  </a:lnTo>
                  <a:lnTo>
                    <a:pt x="3178784" y="2576144"/>
                  </a:lnTo>
                  <a:lnTo>
                    <a:pt x="3541674" y="3743223"/>
                  </a:lnTo>
                  <a:lnTo>
                    <a:pt x="3554933" y="3743223"/>
                  </a:lnTo>
                  <a:lnTo>
                    <a:pt x="3190671" y="2571724"/>
                  </a:lnTo>
                  <a:lnTo>
                    <a:pt x="3949979" y="2289721"/>
                  </a:lnTo>
                  <a:lnTo>
                    <a:pt x="3949979" y="2276221"/>
                  </a:lnTo>
                  <a:lnTo>
                    <a:pt x="3186900" y="2559621"/>
                  </a:lnTo>
                  <a:lnTo>
                    <a:pt x="3175025" y="2521432"/>
                  </a:lnTo>
                  <a:lnTo>
                    <a:pt x="3175025" y="2564041"/>
                  </a:lnTo>
                  <a:lnTo>
                    <a:pt x="2316353" y="2882938"/>
                  </a:lnTo>
                  <a:lnTo>
                    <a:pt x="2344699" y="2531821"/>
                  </a:lnTo>
                  <a:lnTo>
                    <a:pt x="2344826" y="2530195"/>
                  </a:lnTo>
                  <a:lnTo>
                    <a:pt x="2349068" y="2527185"/>
                  </a:lnTo>
                  <a:lnTo>
                    <a:pt x="3016046" y="2052739"/>
                  </a:lnTo>
                  <a:lnTo>
                    <a:pt x="3175025" y="2564041"/>
                  </a:lnTo>
                  <a:lnTo>
                    <a:pt x="3175025" y="2521432"/>
                  </a:lnTo>
                  <a:lnTo>
                    <a:pt x="3026905" y="2045017"/>
                  </a:lnTo>
                  <a:lnTo>
                    <a:pt x="3950030" y="1388364"/>
                  </a:lnTo>
                  <a:lnTo>
                    <a:pt x="3950030" y="1372819"/>
                  </a:lnTo>
                  <a:lnTo>
                    <a:pt x="3022930" y="2032241"/>
                  </a:lnTo>
                  <a:lnTo>
                    <a:pt x="3012071" y="1997329"/>
                  </a:lnTo>
                  <a:lnTo>
                    <a:pt x="3012071" y="2039975"/>
                  </a:lnTo>
                  <a:lnTo>
                    <a:pt x="2332659" y="2523223"/>
                  </a:lnTo>
                  <a:lnTo>
                    <a:pt x="2303234" y="2887815"/>
                  </a:lnTo>
                  <a:lnTo>
                    <a:pt x="1683169" y="3118104"/>
                  </a:lnTo>
                  <a:lnTo>
                    <a:pt x="2087384" y="1400619"/>
                  </a:lnTo>
                  <a:lnTo>
                    <a:pt x="2087651" y="1399463"/>
                  </a:lnTo>
                  <a:lnTo>
                    <a:pt x="2098052" y="1396060"/>
                  </a:lnTo>
                  <a:lnTo>
                    <a:pt x="2745867" y="1183843"/>
                  </a:lnTo>
                  <a:lnTo>
                    <a:pt x="3012071" y="2039975"/>
                  </a:lnTo>
                  <a:lnTo>
                    <a:pt x="3012071" y="1997329"/>
                  </a:lnTo>
                  <a:lnTo>
                    <a:pt x="2757906" y="1179906"/>
                  </a:lnTo>
                  <a:lnTo>
                    <a:pt x="3950030" y="789368"/>
                  </a:lnTo>
                  <a:lnTo>
                    <a:pt x="3950030" y="776071"/>
                  </a:lnTo>
                  <a:lnTo>
                    <a:pt x="2754160" y="1167866"/>
                  </a:lnTo>
                  <a:lnTo>
                    <a:pt x="2574302" y="589457"/>
                  </a:lnTo>
                  <a:lnTo>
                    <a:pt x="2573629" y="587260"/>
                  </a:lnTo>
                  <a:lnTo>
                    <a:pt x="2586888" y="581736"/>
                  </a:lnTo>
                  <a:lnTo>
                    <a:pt x="3950030" y="13754"/>
                  </a:lnTo>
                  <a:lnTo>
                    <a:pt x="395003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005839" y="1330833"/>
            <a:ext cx="2714625" cy="9525"/>
          </a:xfrm>
          <a:custGeom>
            <a:avLst/>
            <a:gdLst/>
            <a:ahLst/>
            <a:cxnLst/>
            <a:rect l="l" t="t" r="r" b="b"/>
            <a:pathLst>
              <a:path w="2714625" h="9525">
                <a:moveTo>
                  <a:pt x="2714625" y="0"/>
                </a:moveTo>
                <a:lnTo>
                  <a:pt x="0" y="0"/>
                </a:lnTo>
                <a:lnTo>
                  <a:pt x="0" y="9525"/>
                </a:lnTo>
                <a:lnTo>
                  <a:pt x="2714625" y="9525"/>
                </a:lnTo>
                <a:lnTo>
                  <a:pt x="271462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81709" rIns="0" bIns="0" rtlCol="0">
            <a:spAutoFit/>
          </a:bodyPr>
          <a:lstStyle/>
          <a:p>
            <a:pPr marL="473075">
              <a:lnSpc>
                <a:spcPct val="100000"/>
              </a:lnSpc>
              <a:spcBef>
                <a:spcPts val="125"/>
              </a:spcBef>
            </a:pPr>
            <a:r>
              <a:rPr spc="140" dirty="0"/>
              <a:t>STREAM-</a:t>
            </a:r>
            <a:r>
              <a:rPr spc="170" dirty="0"/>
              <a:t>LIT</a:t>
            </a:r>
            <a:r>
              <a:rPr spc="70" dirty="0"/>
              <a:t> </a:t>
            </a:r>
            <a:r>
              <a:rPr spc="-25" dirty="0"/>
              <a:t>UI</a:t>
            </a: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3025" y="1571625"/>
            <a:ext cx="8372475" cy="4657725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724723" y="4448741"/>
            <a:ext cx="1467485" cy="2409190"/>
          </a:xfrm>
          <a:custGeom>
            <a:avLst/>
            <a:gdLst/>
            <a:ahLst/>
            <a:cxnLst/>
            <a:rect l="l" t="t" r="r" b="b"/>
            <a:pathLst>
              <a:path w="1467484" h="2409190">
                <a:moveTo>
                  <a:pt x="846804" y="276226"/>
                </a:moveTo>
                <a:lnTo>
                  <a:pt x="1467276" y="17001"/>
                </a:lnTo>
                <a:lnTo>
                  <a:pt x="1467276" y="0"/>
                </a:lnTo>
                <a:lnTo>
                  <a:pt x="827614" y="267243"/>
                </a:lnTo>
                <a:lnTo>
                  <a:pt x="828286" y="269412"/>
                </a:lnTo>
                <a:lnTo>
                  <a:pt x="844691" y="269412"/>
                </a:lnTo>
                <a:lnTo>
                  <a:pt x="846804" y="276226"/>
                </a:lnTo>
                <a:close/>
              </a:path>
              <a:path w="1467484" h="2409190">
                <a:moveTo>
                  <a:pt x="840222" y="278975"/>
                </a:moveTo>
                <a:lnTo>
                  <a:pt x="846804" y="276226"/>
                </a:lnTo>
                <a:lnTo>
                  <a:pt x="844691" y="269412"/>
                </a:lnTo>
                <a:lnTo>
                  <a:pt x="840222" y="278975"/>
                </a:lnTo>
                <a:close/>
              </a:path>
              <a:path w="1467484" h="2409190">
                <a:moveTo>
                  <a:pt x="831252" y="278975"/>
                </a:moveTo>
                <a:lnTo>
                  <a:pt x="840222" y="278975"/>
                </a:lnTo>
                <a:lnTo>
                  <a:pt x="844691" y="269412"/>
                </a:lnTo>
                <a:lnTo>
                  <a:pt x="828286" y="269412"/>
                </a:lnTo>
                <a:lnTo>
                  <a:pt x="831252" y="278975"/>
                </a:lnTo>
                <a:close/>
              </a:path>
              <a:path w="1467484" h="2409190">
                <a:moveTo>
                  <a:pt x="1033438" y="930936"/>
                </a:moveTo>
                <a:lnTo>
                  <a:pt x="1048327" y="926046"/>
                </a:lnTo>
                <a:lnTo>
                  <a:pt x="846804" y="276226"/>
                </a:lnTo>
                <a:lnTo>
                  <a:pt x="840222" y="278975"/>
                </a:lnTo>
                <a:lnTo>
                  <a:pt x="831252" y="278975"/>
                </a:lnTo>
                <a:lnTo>
                  <a:pt x="1033438" y="930936"/>
                </a:lnTo>
                <a:close/>
              </a:path>
              <a:path w="1467484" h="2409190">
                <a:moveTo>
                  <a:pt x="1052985" y="941065"/>
                </a:moveTo>
                <a:lnTo>
                  <a:pt x="1467276" y="804986"/>
                </a:lnTo>
                <a:lnTo>
                  <a:pt x="1467276" y="788436"/>
                </a:lnTo>
                <a:lnTo>
                  <a:pt x="1048327" y="926046"/>
                </a:lnTo>
                <a:lnTo>
                  <a:pt x="1052985" y="941065"/>
                </a:lnTo>
                <a:close/>
              </a:path>
              <a:path w="1467484" h="2409190">
                <a:moveTo>
                  <a:pt x="1038095" y="945956"/>
                </a:moveTo>
                <a:lnTo>
                  <a:pt x="1052985" y="941065"/>
                </a:lnTo>
                <a:lnTo>
                  <a:pt x="1048327" y="926046"/>
                </a:lnTo>
                <a:lnTo>
                  <a:pt x="1033438" y="930936"/>
                </a:lnTo>
                <a:lnTo>
                  <a:pt x="1038095" y="945956"/>
                </a:lnTo>
                <a:close/>
              </a:path>
              <a:path w="1467484" h="2409190">
                <a:moveTo>
                  <a:pt x="302800" y="1187473"/>
                </a:moveTo>
                <a:lnTo>
                  <a:pt x="1038095" y="945956"/>
                </a:lnTo>
                <a:lnTo>
                  <a:pt x="1033438" y="930936"/>
                </a:lnTo>
                <a:lnTo>
                  <a:pt x="289578" y="1175267"/>
                </a:lnTo>
                <a:lnTo>
                  <a:pt x="287732" y="1183131"/>
                </a:lnTo>
                <a:lnTo>
                  <a:pt x="303819" y="1183131"/>
                </a:lnTo>
                <a:lnTo>
                  <a:pt x="302800" y="1187473"/>
                </a:lnTo>
                <a:close/>
              </a:path>
              <a:path w="1467484" h="2409190">
                <a:moveTo>
                  <a:pt x="1335492" y="1904933"/>
                </a:moveTo>
                <a:lnTo>
                  <a:pt x="1348929" y="1895351"/>
                </a:lnTo>
                <a:lnTo>
                  <a:pt x="1052985" y="941065"/>
                </a:lnTo>
                <a:lnTo>
                  <a:pt x="1038095" y="945956"/>
                </a:lnTo>
                <a:lnTo>
                  <a:pt x="1335492" y="1904933"/>
                </a:lnTo>
                <a:close/>
              </a:path>
              <a:path w="1467484" h="2409190">
                <a:moveTo>
                  <a:pt x="298642" y="1188839"/>
                </a:moveTo>
                <a:lnTo>
                  <a:pt x="302800" y="1187473"/>
                </a:lnTo>
                <a:lnTo>
                  <a:pt x="303819" y="1183131"/>
                </a:lnTo>
                <a:lnTo>
                  <a:pt x="298642" y="1188839"/>
                </a:lnTo>
                <a:close/>
              </a:path>
              <a:path w="1467484" h="2409190">
                <a:moveTo>
                  <a:pt x="286393" y="1188839"/>
                </a:moveTo>
                <a:lnTo>
                  <a:pt x="298642" y="1188839"/>
                </a:lnTo>
                <a:lnTo>
                  <a:pt x="303819" y="1183131"/>
                </a:lnTo>
                <a:lnTo>
                  <a:pt x="287732" y="1183131"/>
                </a:lnTo>
                <a:lnTo>
                  <a:pt x="286393" y="1188839"/>
                </a:lnTo>
                <a:close/>
              </a:path>
              <a:path w="1467484" h="2409190">
                <a:moveTo>
                  <a:pt x="0" y="2409152"/>
                </a:moveTo>
                <a:lnTo>
                  <a:pt x="16092" y="2409152"/>
                </a:lnTo>
                <a:lnTo>
                  <a:pt x="302800" y="1187473"/>
                </a:lnTo>
                <a:lnTo>
                  <a:pt x="298642" y="1188839"/>
                </a:lnTo>
                <a:lnTo>
                  <a:pt x="286393" y="1188839"/>
                </a:lnTo>
                <a:lnTo>
                  <a:pt x="0" y="2409152"/>
                </a:lnTo>
                <a:close/>
              </a:path>
              <a:path w="1467484" h="2409190">
                <a:moveTo>
                  <a:pt x="1353821" y="1911126"/>
                </a:moveTo>
                <a:lnTo>
                  <a:pt x="1467275" y="1830212"/>
                </a:lnTo>
                <a:lnTo>
                  <a:pt x="1467275" y="1810946"/>
                </a:lnTo>
                <a:lnTo>
                  <a:pt x="1348929" y="1895351"/>
                </a:lnTo>
                <a:lnTo>
                  <a:pt x="1353821" y="1911126"/>
                </a:lnTo>
                <a:close/>
              </a:path>
              <a:path w="1467484" h="2409190">
                <a:moveTo>
                  <a:pt x="1340385" y="1920709"/>
                </a:moveTo>
                <a:lnTo>
                  <a:pt x="1353821" y="1911126"/>
                </a:lnTo>
                <a:lnTo>
                  <a:pt x="1348929" y="1895351"/>
                </a:lnTo>
                <a:lnTo>
                  <a:pt x="1335492" y="1904933"/>
                </a:lnTo>
                <a:lnTo>
                  <a:pt x="1340385" y="1920709"/>
                </a:lnTo>
                <a:close/>
              </a:path>
              <a:path w="1467484" h="2409190">
                <a:moveTo>
                  <a:pt x="628505" y="2409152"/>
                </a:moveTo>
                <a:lnTo>
                  <a:pt x="655509" y="2409152"/>
                </a:lnTo>
                <a:lnTo>
                  <a:pt x="1340385" y="1920709"/>
                </a:lnTo>
                <a:lnTo>
                  <a:pt x="1335492" y="1904933"/>
                </a:lnTo>
                <a:lnTo>
                  <a:pt x="628505" y="2409152"/>
                </a:lnTo>
                <a:close/>
              </a:path>
              <a:path w="1467484" h="2409190">
                <a:moveTo>
                  <a:pt x="1467275" y="2329876"/>
                </a:moveTo>
                <a:lnTo>
                  <a:pt x="1467275" y="2276965"/>
                </a:lnTo>
                <a:lnTo>
                  <a:pt x="1353821" y="1911126"/>
                </a:lnTo>
                <a:lnTo>
                  <a:pt x="1340385" y="1920709"/>
                </a:lnTo>
                <a:lnTo>
                  <a:pt x="1467275" y="232987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67767" y="0"/>
            <a:ext cx="2724233" cy="2095457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99172" rIns="0" bIns="0" rtlCol="0">
            <a:spAutoFit/>
          </a:bodyPr>
          <a:lstStyle/>
          <a:p>
            <a:pPr marL="450850">
              <a:lnSpc>
                <a:spcPct val="100000"/>
              </a:lnSpc>
              <a:spcBef>
                <a:spcPts val="130"/>
              </a:spcBef>
            </a:pPr>
            <a:r>
              <a:rPr spc="120" dirty="0"/>
              <a:t>CHALLENGES</a:t>
            </a:r>
            <a:r>
              <a:rPr spc="95" dirty="0"/>
              <a:t> </a:t>
            </a:r>
            <a:r>
              <a:rPr spc="-295" dirty="0"/>
              <a:t>&amp;</a:t>
            </a:r>
            <a:r>
              <a:rPr spc="90" dirty="0"/>
              <a:t> </a:t>
            </a:r>
            <a:r>
              <a:rPr spc="75" dirty="0"/>
              <a:t>LEARNINGS</a:t>
            </a:r>
          </a:p>
        </p:txBody>
      </p:sp>
      <p:sp>
        <p:nvSpPr>
          <p:cNvPr id="5" name="object 5"/>
          <p:cNvSpPr/>
          <p:nvPr/>
        </p:nvSpPr>
        <p:spPr>
          <a:xfrm>
            <a:off x="983424" y="1348105"/>
            <a:ext cx="4848860" cy="9525"/>
          </a:xfrm>
          <a:custGeom>
            <a:avLst/>
            <a:gdLst/>
            <a:ahLst/>
            <a:cxnLst/>
            <a:rect l="l" t="t" r="r" b="b"/>
            <a:pathLst>
              <a:path w="4848860" h="9525">
                <a:moveTo>
                  <a:pt x="4848288" y="0"/>
                </a:moveTo>
                <a:lnTo>
                  <a:pt x="0" y="0"/>
                </a:lnTo>
                <a:lnTo>
                  <a:pt x="0" y="9525"/>
                </a:lnTo>
                <a:lnTo>
                  <a:pt x="4848288" y="9525"/>
                </a:lnTo>
                <a:lnTo>
                  <a:pt x="484828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358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70"/>
              </a:spcBef>
            </a:pPr>
            <a:r>
              <a:rPr spc="40" dirty="0"/>
              <a:t>Challenges:</a:t>
            </a:r>
          </a:p>
          <a:p>
            <a:pPr marL="422275" indent="-409575">
              <a:lnSpc>
                <a:spcPct val="100000"/>
              </a:lnSpc>
              <a:spcBef>
                <a:spcPts val="980"/>
              </a:spcBef>
              <a:buFont typeface="Wingdings"/>
              <a:buChar char=""/>
              <a:tabLst>
                <a:tab pos="422275" algn="l"/>
              </a:tabLst>
            </a:pPr>
            <a:r>
              <a:rPr b="0" spc="50" dirty="0">
                <a:latin typeface="Calibri"/>
                <a:cs typeface="Calibri"/>
              </a:rPr>
              <a:t>Selecting</a:t>
            </a:r>
            <a:r>
              <a:rPr b="0" spc="204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the</a:t>
            </a:r>
            <a:r>
              <a:rPr b="0" spc="22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important</a:t>
            </a:r>
            <a:r>
              <a:rPr b="0" spc="14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features</a:t>
            </a:r>
            <a:r>
              <a:rPr b="0" spc="110" dirty="0">
                <a:latin typeface="Calibri"/>
                <a:cs typeface="Calibri"/>
              </a:rPr>
              <a:t> </a:t>
            </a:r>
            <a:r>
              <a:rPr b="0" spc="75" dirty="0">
                <a:latin typeface="Calibri"/>
                <a:cs typeface="Calibri"/>
              </a:rPr>
              <a:t>and</a:t>
            </a:r>
            <a:r>
              <a:rPr b="0" spc="170" dirty="0">
                <a:latin typeface="Calibri"/>
                <a:cs typeface="Calibri"/>
              </a:rPr>
              <a:t> </a:t>
            </a:r>
            <a:r>
              <a:rPr b="0" spc="65" dirty="0">
                <a:latin typeface="Calibri"/>
                <a:cs typeface="Calibri"/>
              </a:rPr>
              <a:t>best</a:t>
            </a:r>
            <a:r>
              <a:rPr b="0" spc="140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model.</a:t>
            </a:r>
          </a:p>
          <a:p>
            <a:pPr marL="422275" indent="-409575">
              <a:lnSpc>
                <a:spcPct val="100000"/>
              </a:lnSpc>
              <a:spcBef>
                <a:spcPts val="980"/>
              </a:spcBef>
              <a:buFont typeface="Wingdings"/>
              <a:buChar char=""/>
              <a:tabLst>
                <a:tab pos="422275" algn="l"/>
              </a:tabLst>
            </a:pPr>
            <a:r>
              <a:rPr b="0" spc="55" dirty="0">
                <a:latin typeface="Calibri"/>
                <a:cs typeface="Calibri"/>
              </a:rPr>
              <a:t>Setting</a:t>
            </a:r>
            <a:r>
              <a:rPr b="0" spc="12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up</a:t>
            </a:r>
            <a:r>
              <a:rPr b="0" spc="60" dirty="0">
                <a:latin typeface="Calibri"/>
                <a:cs typeface="Calibri"/>
              </a:rPr>
              <a:t> </a:t>
            </a:r>
            <a:r>
              <a:rPr b="0" spc="45" dirty="0">
                <a:latin typeface="Calibri"/>
                <a:cs typeface="Calibri"/>
              </a:rPr>
              <a:t>Streamlit</a:t>
            </a:r>
            <a:r>
              <a:rPr b="0" spc="9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for</a:t>
            </a:r>
            <a:r>
              <a:rPr b="0" spc="85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deployment.</a:t>
            </a:r>
          </a:p>
          <a:p>
            <a:pPr marL="422275" indent="-409575">
              <a:lnSpc>
                <a:spcPct val="100000"/>
              </a:lnSpc>
              <a:spcBef>
                <a:spcPts val="980"/>
              </a:spcBef>
              <a:buFont typeface="Wingdings"/>
              <a:buChar char=""/>
              <a:tabLst>
                <a:tab pos="422275" algn="l"/>
              </a:tabLst>
            </a:pPr>
            <a:r>
              <a:rPr b="0" dirty="0">
                <a:latin typeface="Calibri"/>
                <a:cs typeface="Calibri"/>
              </a:rPr>
              <a:t>Underfitting</a:t>
            </a:r>
            <a:r>
              <a:rPr b="0" spc="215" dirty="0">
                <a:latin typeface="Calibri"/>
                <a:cs typeface="Calibri"/>
              </a:rPr>
              <a:t> </a:t>
            </a:r>
            <a:r>
              <a:rPr b="0" spc="75" dirty="0">
                <a:latin typeface="Calibri"/>
                <a:cs typeface="Calibri"/>
              </a:rPr>
              <a:t>and</a:t>
            </a:r>
            <a:r>
              <a:rPr b="0" spc="27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Overfitting</a:t>
            </a:r>
            <a:r>
              <a:rPr b="0" spc="32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Of</a:t>
            </a:r>
            <a:r>
              <a:rPr b="0" spc="215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Model</a:t>
            </a:r>
          </a:p>
          <a:p>
            <a:pPr marL="12700">
              <a:lnSpc>
                <a:spcPct val="100000"/>
              </a:lnSpc>
              <a:spcBef>
                <a:spcPts val="905"/>
              </a:spcBef>
            </a:pPr>
            <a:r>
              <a:rPr spc="40" dirty="0"/>
              <a:t>Learnings:</a:t>
            </a:r>
          </a:p>
          <a:p>
            <a:pPr marL="355600" marR="5080" indent="-343535">
              <a:lnSpc>
                <a:spcPts val="2180"/>
              </a:lnSpc>
              <a:spcBef>
                <a:spcPts val="1235"/>
              </a:spcBef>
              <a:buFont typeface="Wingdings"/>
              <a:buChar char=""/>
              <a:tabLst>
                <a:tab pos="355600" algn="l"/>
                <a:tab pos="422275" algn="l"/>
              </a:tabLst>
            </a:pPr>
            <a:r>
              <a:rPr b="0" dirty="0">
                <a:latin typeface="Times New Roman"/>
                <a:cs typeface="Times New Roman"/>
              </a:rPr>
              <a:t>	</a:t>
            </a:r>
            <a:r>
              <a:rPr b="0" spc="45" dirty="0">
                <a:latin typeface="Calibri"/>
                <a:cs typeface="Calibri"/>
              </a:rPr>
              <a:t>Importance</a:t>
            </a:r>
            <a:r>
              <a:rPr b="0" spc="15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of</a:t>
            </a:r>
            <a:r>
              <a:rPr b="0" spc="23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hyperparameter</a:t>
            </a:r>
            <a:r>
              <a:rPr b="0" spc="204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tuning</a:t>
            </a:r>
            <a:r>
              <a:rPr b="0" spc="23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for</a:t>
            </a:r>
            <a:r>
              <a:rPr b="0" spc="204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improved </a:t>
            </a:r>
            <a:r>
              <a:rPr b="0" spc="35" dirty="0">
                <a:latin typeface="Calibri"/>
                <a:cs typeface="Calibri"/>
              </a:rPr>
              <a:t>accuracy.</a:t>
            </a:r>
          </a:p>
          <a:p>
            <a:pPr marL="422275" indent="-409575">
              <a:lnSpc>
                <a:spcPct val="100000"/>
              </a:lnSpc>
              <a:spcBef>
                <a:spcPts val="944"/>
              </a:spcBef>
              <a:buFont typeface="Wingdings"/>
              <a:buChar char=""/>
              <a:tabLst>
                <a:tab pos="422275" algn="l"/>
              </a:tabLst>
            </a:pPr>
            <a:r>
              <a:rPr b="0" dirty="0">
                <a:latin typeface="Calibri"/>
                <a:cs typeface="Calibri"/>
              </a:rPr>
              <a:t>Effective</a:t>
            </a:r>
            <a:r>
              <a:rPr b="0" spc="27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feature</a:t>
            </a:r>
            <a:r>
              <a:rPr b="0" spc="38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engineering</a:t>
            </a:r>
            <a:r>
              <a:rPr b="0" spc="370" dirty="0">
                <a:latin typeface="Calibri"/>
                <a:cs typeface="Calibri"/>
              </a:rPr>
              <a:t> </a:t>
            </a:r>
            <a:r>
              <a:rPr b="0" spc="-10" dirty="0">
                <a:latin typeface="Calibri"/>
                <a:cs typeface="Calibri"/>
              </a:rPr>
              <a:t>techniques.</a:t>
            </a:r>
          </a:p>
          <a:p>
            <a:pPr marL="422275" indent="-409575">
              <a:lnSpc>
                <a:spcPts val="2250"/>
              </a:lnSpc>
              <a:spcBef>
                <a:spcPts val="975"/>
              </a:spcBef>
              <a:buFont typeface="Wingdings"/>
              <a:buChar char=""/>
              <a:tabLst>
                <a:tab pos="422275" algn="l"/>
              </a:tabLst>
            </a:pPr>
            <a:r>
              <a:rPr b="0" spc="60" dirty="0">
                <a:latin typeface="Calibri"/>
                <a:cs typeface="Calibri"/>
              </a:rPr>
              <a:t>Making</a:t>
            </a:r>
            <a:r>
              <a:rPr b="0" spc="10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the</a:t>
            </a:r>
            <a:r>
              <a:rPr b="0" spc="12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model</a:t>
            </a:r>
            <a:r>
              <a:rPr b="0" spc="20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pipeline</a:t>
            </a:r>
            <a:r>
              <a:rPr b="0" spc="120" dirty="0">
                <a:latin typeface="Calibri"/>
                <a:cs typeface="Calibri"/>
              </a:rPr>
              <a:t> </a:t>
            </a:r>
            <a:r>
              <a:rPr b="0" spc="70" dirty="0">
                <a:latin typeface="Calibri"/>
                <a:cs typeface="Calibri"/>
              </a:rPr>
              <a:t>save</a:t>
            </a:r>
            <a:r>
              <a:rPr b="0" spc="20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the</a:t>
            </a:r>
            <a:r>
              <a:rPr b="0" spc="204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lot</a:t>
            </a:r>
            <a:r>
              <a:rPr b="0" spc="125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of</a:t>
            </a:r>
            <a:r>
              <a:rPr b="0" spc="190" dirty="0">
                <a:latin typeface="Calibri"/>
                <a:cs typeface="Calibri"/>
              </a:rPr>
              <a:t> </a:t>
            </a:r>
            <a:r>
              <a:rPr b="0" dirty="0">
                <a:latin typeface="Calibri"/>
                <a:cs typeface="Calibri"/>
              </a:rPr>
              <a:t>time</a:t>
            </a:r>
            <a:r>
              <a:rPr b="0" spc="120" dirty="0">
                <a:latin typeface="Calibri"/>
                <a:cs typeface="Calibri"/>
              </a:rPr>
              <a:t> </a:t>
            </a:r>
            <a:r>
              <a:rPr b="0" spc="-25" dirty="0">
                <a:latin typeface="Calibri"/>
                <a:cs typeface="Calibri"/>
              </a:rPr>
              <a:t>for</a:t>
            </a:r>
          </a:p>
          <a:p>
            <a:pPr marL="355600">
              <a:lnSpc>
                <a:spcPts val="2250"/>
              </a:lnSpc>
            </a:pPr>
            <a:r>
              <a:rPr b="0" spc="80" dirty="0">
                <a:latin typeface="Calibri"/>
                <a:cs typeface="Calibri"/>
              </a:rPr>
              <a:t>same</a:t>
            </a:r>
            <a:r>
              <a:rPr b="0" spc="30" dirty="0">
                <a:latin typeface="Calibri"/>
                <a:cs typeface="Calibri"/>
              </a:rPr>
              <a:t> </a:t>
            </a:r>
            <a:r>
              <a:rPr b="0" spc="35" dirty="0">
                <a:latin typeface="Calibri"/>
                <a:cs typeface="Calibri"/>
              </a:rPr>
              <a:t>process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17</a:t>
            </a:fld>
            <a:endParaRPr spc="-25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" y="5206"/>
            <a:ext cx="5169535" cy="6848475"/>
          </a:xfrm>
          <a:custGeom>
            <a:avLst/>
            <a:gdLst/>
            <a:ahLst/>
            <a:cxnLst/>
            <a:rect l="l" t="t" r="r" b="b"/>
            <a:pathLst>
              <a:path w="5169535" h="6848475">
                <a:moveTo>
                  <a:pt x="5169217" y="3413429"/>
                </a:moveTo>
                <a:lnTo>
                  <a:pt x="5152644" y="3392398"/>
                </a:lnTo>
                <a:lnTo>
                  <a:pt x="5152644" y="3415207"/>
                </a:lnTo>
                <a:lnTo>
                  <a:pt x="5152212" y="3410508"/>
                </a:lnTo>
                <a:lnTo>
                  <a:pt x="5152644" y="3415207"/>
                </a:lnTo>
                <a:lnTo>
                  <a:pt x="5152644" y="3392398"/>
                </a:lnTo>
                <a:lnTo>
                  <a:pt x="2480614" y="0"/>
                </a:lnTo>
                <a:lnTo>
                  <a:pt x="2459659" y="0"/>
                </a:lnTo>
                <a:lnTo>
                  <a:pt x="5146040" y="3410508"/>
                </a:lnTo>
                <a:lnTo>
                  <a:pt x="5149735" y="3415207"/>
                </a:lnTo>
                <a:lnTo>
                  <a:pt x="5147538" y="3419386"/>
                </a:lnTo>
                <a:lnTo>
                  <a:pt x="3749014" y="6075997"/>
                </a:lnTo>
                <a:lnTo>
                  <a:pt x="2618714" y="5820041"/>
                </a:lnTo>
                <a:lnTo>
                  <a:pt x="2828048" y="4945443"/>
                </a:lnTo>
                <a:lnTo>
                  <a:pt x="3640556" y="4800790"/>
                </a:lnTo>
                <a:lnTo>
                  <a:pt x="3619728" y="4729404"/>
                </a:lnTo>
                <a:lnTo>
                  <a:pt x="3619728" y="4787811"/>
                </a:lnTo>
                <a:lnTo>
                  <a:pt x="3570363" y="4796599"/>
                </a:lnTo>
                <a:lnTo>
                  <a:pt x="2832227" y="4928032"/>
                </a:lnTo>
                <a:lnTo>
                  <a:pt x="2962884" y="4382186"/>
                </a:lnTo>
                <a:lnTo>
                  <a:pt x="3205569" y="3368306"/>
                </a:lnTo>
                <a:lnTo>
                  <a:pt x="3619258" y="4786211"/>
                </a:lnTo>
                <a:lnTo>
                  <a:pt x="3619728" y="4787811"/>
                </a:lnTo>
                <a:lnTo>
                  <a:pt x="3619728" y="4729404"/>
                </a:lnTo>
                <a:lnTo>
                  <a:pt x="3213252" y="3336188"/>
                </a:lnTo>
                <a:lnTo>
                  <a:pt x="3474428" y="2245068"/>
                </a:lnTo>
                <a:lnTo>
                  <a:pt x="3455466" y="2235047"/>
                </a:lnTo>
                <a:lnTo>
                  <a:pt x="3455466" y="2253615"/>
                </a:lnTo>
                <a:lnTo>
                  <a:pt x="3454743" y="2256612"/>
                </a:lnTo>
                <a:lnTo>
                  <a:pt x="3203956" y="3304311"/>
                </a:lnTo>
                <a:lnTo>
                  <a:pt x="3196272" y="3277984"/>
                </a:lnTo>
                <a:lnTo>
                  <a:pt x="3196272" y="3336455"/>
                </a:lnTo>
                <a:lnTo>
                  <a:pt x="2814561" y="4931168"/>
                </a:lnTo>
                <a:lnTo>
                  <a:pt x="2810383" y="4931918"/>
                </a:lnTo>
                <a:lnTo>
                  <a:pt x="2810383" y="4948606"/>
                </a:lnTo>
                <a:lnTo>
                  <a:pt x="2602674" y="5816409"/>
                </a:lnTo>
                <a:lnTo>
                  <a:pt x="632269" y="5370207"/>
                </a:lnTo>
                <a:lnTo>
                  <a:pt x="658406" y="5331714"/>
                </a:lnTo>
                <a:lnTo>
                  <a:pt x="2810383" y="4948606"/>
                </a:lnTo>
                <a:lnTo>
                  <a:pt x="2810383" y="4931918"/>
                </a:lnTo>
                <a:lnTo>
                  <a:pt x="671271" y="5312778"/>
                </a:lnTo>
                <a:lnTo>
                  <a:pt x="840206" y="5063998"/>
                </a:lnTo>
                <a:lnTo>
                  <a:pt x="1036701" y="4774654"/>
                </a:lnTo>
                <a:lnTo>
                  <a:pt x="2579001" y="3613797"/>
                </a:lnTo>
                <a:lnTo>
                  <a:pt x="2552357" y="3592131"/>
                </a:lnTo>
                <a:lnTo>
                  <a:pt x="2552357" y="3613264"/>
                </a:lnTo>
                <a:lnTo>
                  <a:pt x="2543556" y="3619881"/>
                </a:lnTo>
                <a:lnTo>
                  <a:pt x="1065288" y="4732553"/>
                </a:lnTo>
                <a:lnTo>
                  <a:pt x="1960664" y="3414064"/>
                </a:lnTo>
                <a:lnTo>
                  <a:pt x="1440002" y="2708745"/>
                </a:lnTo>
                <a:lnTo>
                  <a:pt x="2544584" y="3606952"/>
                </a:lnTo>
                <a:lnTo>
                  <a:pt x="2552357" y="3613264"/>
                </a:lnTo>
                <a:lnTo>
                  <a:pt x="2552357" y="3592131"/>
                </a:lnTo>
                <a:lnTo>
                  <a:pt x="1400937" y="2655824"/>
                </a:lnTo>
                <a:lnTo>
                  <a:pt x="1349984" y="2586825"/>
                </a:lnTo>
                <a:lnTo>
                  <a:pt x="1349984" y="2614396"/>
                </a:lnTo>
                <a:lnTo>
                  <a:pt x="646074" y="2041982"/>
                </a:lnTo>
                <a:lnTo>
                  <a:pt x="836841" y="1930615"/>
                </a:lnTo>
                <a:lnTo>
                  <a:pt x="842708" y="1927199"/>
                </a:lnTo>
                <a:lnTo>
                  <a:pt x="1349984" y="2614396"/>
                </a:lnTo>
                <a:lnTo>
                  <a:pt x="1349984" y="2586825"/>
                </a:lnTo>
                <a:lnTo>
                  <a:pt x="856932" y="1918893"/>
                </a:lnTo>
                <a:lnTo>
                  <a:pt x="1334871" y="1639887"/>
                </a:lnTo>
                <a:lnTo>
                  <a:pt x="1791220" y="1373492"/>
                </a:lnTo>
                <a:lnTo>
                  <a:pt x="2775420" y="1893989"/>
                </a:lnTo>
                <a:lnTo>
                  <a:pt x="3196272" y="3336455"/>
                </a:lnTo>
                <a:lnTo>
                  <a:pt x="3196272" y="3277984"/>
                </a:lnTo>
                <a:lnTo>
                  <a:pt x="2795625" y="1904682"/>
                </a:lnTo>
                <a:lnTo>
                  <a:pt x="3443859" y="2247481"/>
                </a:lnTo>
                <a:lnTo>
                  <a:pt x="3455466" y="2253615"/>
                </a:lnTo>
                <a:lnTo>
                  <a:pt x="3455466" y="2235047"/>
                </a:lnTo>
                <a:lnTo>
                  <a:pt x="2789212" y="1882724"/>
                </a:lnTo>
                <a:lnTo>
                  <a:pt x="2768993" y="1813420"/>
                </a:lnTo>
                <a:lnTo>
                  <a:pt x="2768993" y="1872030"/>
                </a:lnTo>
                <a:lnTo>
                  <a:pt x="1807883" y="1363764"/>
                </a:lnTo>
                <a:lnTo>
                  <a:pt x="2502433" y="958316"/>
                </a:lnTo>
                <a:lnTo>
                  <a:pt x="2768993" y="1872030"/>
                </a:lnTo>
                <a:lnTo>
                  <a:pt x="2768993" y="1813420"/>
                </a:lnTo>
                <a:lnTo>
                  <a:pt x="2512301" y="933538"/>
                </a:lnTo>
                <a:lnTo>
                  <a:pt x="2487104" y="948258"/>
                </a:lnTo>
                <a:lnTo>
                  <a:pt x="1790801" y="1354734"/>
                </a:lnTo>
                <a:lnTo>
                  <a:pt x="1774126" y="1345933"/>
                </a:lnTo>
                <a:lnTo>
                  <a:pt x="1774126" y="1364462"/>
                </a:lnTo>
                <a:lnTo>
                  <a:pt x="865111" y="1895106"/>
                </a:lnTo>
                <a:lnTo>
                  <a:pt x="847128" y="1905596"/>
                </a:lnTo>
                <a:lnTo>
                  <a:pt x="832891" y="1886318"/>
                </a:lnTo>
                <a:lnTo>
                  <a:pt x="832891" y="1913902"/>
                </a:lnTo>
                <a:lnTo>
                  <a:pt x="632460" y="2030920"/>
                </a:lnTo>
                <a:lnTo>
                  <a:pt x="617321" y="2018626"/>
                </a:lnTo>
                <a:lnTo>
                  <a:pt x="617321" y="2039747"/>
                </a:lnTo>
                <a:lnTo>
                  <a:pt x="616229" y="2040382"/>
                </a:lnTo>
                <a:lnTo>
                  <a:pt x="185280" y="2291956"/>
                </a:lnTo>
                <a:lnTo>
                  <a:pt x="170154" y="2279599"/>
                </a:lnTo>
                <a:lnTo>
                  <a:pt x="170154" y="2300782"/>
                </a:lnTo>
                <a:lnTo>
                  <a:pt x="47459" y="2372410"/>
                </a:lnTo>
                <a:lnTo>
                  <a:pt x="123888" y="2262962"/>
                </a:lnTo>
                <a:lnTo>
                  <a:pt x="170154" y="2300782"/>
                </a:lnTo>
                <a:lnTo>
                  <a:pt x="170154" y="2279599"/>
                </a:lnTo>
                <a:lnTo>
                  <a:pt x="133311" y="2249474"/>
                </a:lnTo>
                <a:lnTo>
                  <a:pt x="402031" y="1864664"/>
                </a:lnTo>
                <a:lnTo>
                  <a:pt x="617321" y="2039747"/>
                </a:lnTo>
                <a:lnTo>
                  <a:pt x="617321" y="2018626"/>
                </a:lnTo>
                <a:lnTo>
                  <a:pt x="411441" y="1851190"/>
                </a:lnTo>
                <a:lnTo>
                  <a:pt x="593826" y="1590014"/>
                </a:lnTo>
                <a:lnTo>
                  <a:pt x="832891" y="1913902"/>
                </a:lnTo>
                <a:lnTo>
                  <a:pt x="832891" y="1886318"/>
                </a:lnTo>
                <a:lnTo>
                  <a:pt x="603719" y="1575841"/>
                </a:lnTo>
                <a:lnTo>
                  <a:pt x="1027201" y="969429"/>
                </a:lnTo>
                <a:lnTo>
                  <a:pt x="1774126" y="1364462"/>
                </a:lnTo>
                <a:lnTo>
                  <a:pt x="1774126" y="1345933"/>
                </a:lnTo>
                <a:lnTo>
                  <a:pt x="1036650" y="955903"/>
                </a:lnTo>
                <a:lnTo>
                  <a:pt x="1704174" y="0"/>
                </a:lnTo>
                <a:lnTo>
                  <a:pt x="1684134" y="0"/>
                </a:lnTo>
                <a:lnTo>
                  <a:pt x="1022007" y="948169"/>
                </a:lnTo>
                <a:lnTo>
                  <a:pt x="0" y="407695"/>
                </a:lnTo>
                <a:lnTo>
                  <a:pt x="0" y="426199"/>
                </a:lnTo>
                <a:lnTo>
                  <a:pt x="1012571" y="961694"/>
                </a:lnTo>
                <a:lnTo>
                  <a:pt x="593432" y="1561896"/>
                </a:lnTo>
                <a:lnTo>
                  <a:pt x="0" y="758012"/>
                </a:lnTo>
                <a:lnTo>
                  <a:pt x="0" y="785583"/>
                </a:lnTo>
                <a:lnTo>
                  <a:pt x="583526" y="1576070"/>
                </a:lnTo>
                <a:lnTo>
                  <a:pt x="398665" y="1840788"/>
                </a:lnTo>
                <a:lnTo>
                  <a:pt x="0" y="1516595"/>
                </a:lnTo>
                <a:lnTo>
                  <a:pt x="0" y="1537728"/>
                </a:lnTo>
                <a:lnTo>
                  <a:pt x="389242" y="1854276"/>
                </a:lnTo>
                <a:lnTo>
                  <a:pt x="120561" y="2239048"/>
                </a:lnTo>
                <a:lnTo>
                  <a:pt x="0" y="2140496"/>
                </a:lnTo>
                <a:lnTo>
                  <a:pt x="0" y="2161679"/>
                </a:lnTo>
                <a:lnTo>
                  <a:pt x="111125" y="2252535"/>
                </a:lnTo>
                <a:lnTo>
                  <a:pt x="13652" y="2392146"/>
                </a:lnTo>
                <a:lnTo>
                  <a:pt x="0" y="2400109"/>
                </a:lnTo>
                <a:lnTo>
                  <a:pt x="0" y="2411679"/>
                </a:lnTo>
                <a:lnTo>
                  <a:pt x="0" y="2419121"/>
                </a:lnTo>
                <a:lnTo>
                  <a:pt x="0" y="2440368"/>
                </a:lnTo>
                <a:lnTo>
                  <a:pt x="25044" y="2404503"/>
                </a:lnTo>
                <a:lnTo>
                  <a:pt x="183730" y="2311870"/>
                </a:lnTo>
                <a:lnTo>
                  <a:pt x="1152639" y="3103867"/>
                </a:lnTo>
                <a:lnTo>
                  <a:pt x="1160081" y="3109950"/>
                </a:lnTo>
                <a:lnTo>
                  <a:pt x="1157224" y="3114522"/>
                </a:lnTo>
                <a:lnTo>
                  <a:pt x="977442" y="3401669"/>
                </a:lnTo>
                <a:lnTo>
                  <a:pt x="0" y="2599486"/>
                </a:lnTo>
                <a:lnTo>
                  <a:pt x="0" y="2620734"/>
                </a:lnTo>
                <a:lnTo>
                  <a:pt x="968654" y="3415703"/>
                </a:lnTo>
                <a:lnTo>
                  <a:pt x="568159" y="4055402"/>
                </a:lnTo>
                <a:lnTo>
                  <a:pt x="551141" y="4064063"/>
                </a:lnTo>
                <a:lnTo>
                  <a:pt x="551141" y="4082580"/>
                </a:lnTo>
                <a:lnTo>
                  <a:pt x="57238" y="4871478"/>
                </a:lnTo>
                <a:lnTo>
                  <a:pt x="20396" y="4817427"/>
                </a:lnTo>
                <a:lnTo>
                  <a:pt x="117182" y="4594123"/>
                </a:lnTo>
                <a:lnTo>
                  <a:pt x="278853" y="4221111"/>
                </a:lnTo>
                <a:lnTo>
                  <a:pt x="551141" y="4082580"/>
                </a:lnTo>
                <a:lnTo>
                  <a:pt x="551141" y="4064063"/>
                </a:lnTo>
                <a:lnTo>
                  <a:pt x="515721" y="4082084"/>
                </a:lnTo>
                <a:lnTo>
                  <a:pt x="289153" y="4197337"/>
                </a:lnTo>
                <a:lnTo>
                  <a:pt x="417093" y="3902176"/>
                </a:lnTo>
                <a:lnTo>
                  <a:pt x="250317" y="3711879"/>
                </a:lnTo>
                <a:lnTo>
                  <a:pt x="536803" y="3497757"/>
                </a:lnTo>
                <a:lnTo>
                  <a:pt x="0" y="2979280"/>
                </a:lnTo>
                <a:lnTo>
                  <a:pt x="0" y="3002115"/>
                </a:lnTo>
                <a:lnTo>
                  <a:pt x="505548" y="3490404"/>
                </a:lnTo>
                <a:lnTo>
                  <a:pt x="511556" y="3496195"/>
                </a:lnTo>
                <a:lnTo>
                  <a:pt x="502678" y="3502825"/>
                </a:lnTo>
                <a:lnTo>
                  <a:pt x="239483" y="3699510"/>
                </a:lnTo>
                <a:lnTo>
                  <a:pt x="0" y="3426206"/>
                </a:lnTo>
                <a:lnTo>
                  <a:pt x="0" y="3451187"/>
                </a:lnTo>
                <a:lnTo>
                  <a:pt x="226263" y="3709378"/>
                </a:lnTo>
                <a:lnTo>
                  <a:pt x="0" y="3878465"/>
                </a:lnTo>
                <a:lnTo>
                  <a:pt x="0" y="3898963"/>
                </a:lnTo>
                <a:lnTo>
                  <a:pt x="237109" y="3721760"/>
                </a:lnTo>
                <a:lnTo>
                  <a:pt x="393687" y="3900398"/>
                </a:lnTo>
                <a:lnTo>
                  <a:pt x="397891" y="3905199"/>
                </a:lnTo>
                <a:lnTo>
                  <a:pt x="396240" y="3909022"/>
                </a:lnTo>
                <a:lnTo>
                  <a:pt x="266204" y="4209021"/>
                </a:lnTo>
                <a:lnTo>
                  <a:pt x="0" y="4344441"/>
                </a:lnTo>
                <a:lnTo>
                  <a:pt x="0" y="4362983"/>
                </a:lnTo>
                <a:lnTo>
                  <a:pt x="255892" y="4232808"/>
                </a:lnTo>
                <a:lnTo>
                  <a:pt x="113182" y="4562056"/>
                </a:lnTo>
                <a:lnTo>
                  <a:pt x="9448" y="4801374"/>
                </a:lnTo>
                <a:lnTo>
                  <a:pt x="0" y="4787493"/>
                </a:lnTo>
                <a:lnTo>
                  <a:pt x="0" y="4816640"/>
                </a:lnTo>
                <a:lnTo>
                  <a:pt x="1727" y="4819193"/>
                </a:lnTo>
                <a:lnTo>
                  <a:pt x="0" y="4823180"/>
                </a:lnTo>
                <a:lnTo>
                  <a:pt x="0" y="4864481"/>
                </a:lnTo>
                <a:lnTo>
                  <a:pt x="12674" y="4835245"/>
                </a:lnTo>
                <a:lnTo>
                  <a:pt x="44602" y="4882083"/>
                </a:lnTo>
                <a:lnTo>
                  <a:pt x="57835" y="4901476"/>
                </a:lnTo>
                <a:lnTo>
                  <a:pt x="579551" y="4068127"/>
                </a:lnTo>
                <a:lnTo>
                  <a:pt x="1326476" y="3688105"/>
                </a:lnTo>
                <a:lnTo>
                  <a:pt x="1296593" y="3663581"/>
                </a:lnTo>
                <a:lnTo>
                  <a:pt x="1296593" y="3684828"/>
                </a:lnTo>
                <a:lnTo>
                  <a:pt x="1280909" y="3692804"/>
                </a:lnTo>
                <a:lnTo>
                  <a:pt x="596569" y="4040949"/>
                </a:lnTo>
                <a:lnTo>
                  <a:pt x="905357" y="3547719"/>
                </a:lnTo>
                <a:lnTo>
                  <a:pt x="981443" y="3426193"/>
                </a:lnTo>
                <a:lnTo>
                  <a:pt x="1289621" y="3679101"/>
                </a:lnTo>
                <a:lnTo>
                  <a:pt x="1296593" y="3684828"/>
                </a:lnTo>
                <a:lnTo>
                  <a:pt x="1296593" y="3663581"/>
                </a:lnTo>
                <a:lnTo>
                  <a:pt x="990231" y="3412159"/>
                </a:lnTo>
                <a:lnTo>
                  <a:pt x="1181646" y="3106407"/>
                </a:lnTo>
                <a:lnTo>
                  <a:pt x="198843" y="2303056"/>
                </a:lnTo>
                <a:lnTo>
                  <a:pt x="630936" y="2050821"/>
                </a:lnTo>
                <a:lnTo>
                  <a:pt x="1389049" y="2667292"/>
                </a:lnTo>
                <a:lnTo>
                  <a:pt x="1937029" y="3409619"/>
                </a:lnTo>
                <a:lnTo>
                  <a:pt x="1940623" y="3414484"/>
                </a:lnTo>
                <a:lnTo>
                  <a:pt x="1937410" y="3419221"/>
                </a:lnTo>
                <a:lnTo>
                  <a:pt x="1937296" y="3419386"/>
                </a:lnTo>
                <a:lnTo>
                  <a:pt x="1024839" y="4762995"/>
                </a:lnTo>
                <a:lnTo>
                  <a:pt x="996238" y="4784534"/>
                </a:lnTo>
                <a:lnTo>
                  <a:pt x="996238" y="4805108"/>
                </a:lnTo>
                <a:lnTo>
                  <a:pt x="648766" y="5316779"/>
                </a:lnTo>
                <a:lnTo>
                  <a:pt x="635901" y="5319077"/>
                </a:lnTo>
                <a:lnTo>
                  <a:pt x="635901" y="5335714"/>
                </a:lnTo>
                <a:lnTo>
                  <a:pt x="615124" y="5366321"/>
                </a:lnTo>
                <a:lnTo>
                  <a:pt x="548589" y="5351259"/>
                </a:lnTo>
                <a:lnTo>
                  <a:pt x="635901" y="5335714"/>
                </a:lnTo>
                <a:lnTo>
                  <a:pt x="635901" y="5319077"/>
                </a:lnTo>
                <a:lnTo>
                  <a:pt x="507415" y="5341950"/>
                </a:lnTo>
                <a:lnTo>
                  <a:pt x="465861" y="5332552"/>
                </a:lnTo>
                <a:lnTo>
                  <a:pt x="465861" y="5349341"/>
                </a:lnTo>
                <a:lnTo>
                  <a:pt x="213474" y="5394287"/>
                </a:lnTo>
                <a:lnTo>
                  <a:pt x="266128" y="5354650"/>
                </a:lnTo>
                <a:lnTo>
                  <a:pt x="317754" y="5315801"/>
                </a:lnTo>
                <a:lnTo>
                  <a:pt x="465861" y="5349341"/>
                </a:lnTo>
                <a:lnTo>
                  <a:pt x="465861" y="5332552"/>
                </a:lnTo>
                <a:lnTo>
                  <a:pt x="334911" y="5302885"/>
                </a:lnTo>
                <a:lnTo>
                  <a:pt x="996238" y="4805108"/>
                </a:lnTo>
                <a:lnTo>
                  <a:pt x="996238" y="4784534"/>
                </a:lnTo>
                <a:lnTo>
                  <a:pt x="905446" y="4852860"/>
                </a:lnTo>
                <a:lnTo>
                  <a:pt x="313893" y="5298122"/>
                </a:lnTo>
                <a:lnTo>
                  <a:pt x="0" y="5227028"/>
                </a:lnTo>
                <a:lnTo>
                  <a:pt x="0" y="5243830"/>
                </a:lnTo>
                <a:lnTo>
                  <a:pt x="296722" y="5311038"/>
                </a:lnTo>
                <a:lnTo>
                  <a:pt x="177673" y="5400662"/>
                </a:lnTo>
                <a:lnTo>
                  <a:pt x="0" y="5432285"/>
                </a:lnTo>
                <a:lnTo>
                  <a:pt x="0" y="5448922"/>
                </a:lnTo>
                <a:lnTo>
                  <a:pt x="148691" y="5422468"/>
                </a:lnTo>
                <a:lnTo>
                  <a:pt x="0" y="5534380"/>
                </a:lnTo>
                <a:lnTo>
                  <a:pt x="0" y="5554954"/>
                </a:lnTo>
                <a:lnTo>
                  <a:pt x="184505" y="5416080"/>
                </a:lnTo>
                <a:lnTo>
                  <a:pt x="507034" y="5358663"/>
                </a:lnTo>
                <a:lnTo>
                  <a:pt x="605231" y="5380888"/>
                </a:lnTo>
                <a:lnTo>
                  <a:pt x="0" y="6272111"/>
                </a:lnTo>
                <a:lnTo>
                  <a:pt x="0" y="6301257"/>
                </a:lnTo>
                <a:lnTo>
                  <a:pt x="622376" y="5384774"/>
                </a:lnTo>
                <a:lnTo>
                  <a:pt x="2598851" y="5832360"/>
                </a:lnTo>
                <a:lnTo>
                  <a:pt x="2355735" y="6848056"/>
                </a:lnTo>
                <a:lnTo>
                  <a:pt x="2372652" y="6848056"/>
                </a:lnTo>
                <a:lnTo>
                  <a:pt x="2614904" y="5835993"/>
                </a:lnTo>
                <a:lnTo>
                  <a:pt x="3699383" y="6081585"/>
                </a:lnTo>
                <a:lnTo>
                  <a:pt x="3757739" y="6094793"/>
                </a:lnTo>
                <a:lnTo>
                  <a:pt x="5169217" y="341342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745094" y="4697095"/>
            <a:ext cx="3211830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800" spc="240" dirty="0">
                <a:solidFill>
                  <a:srgbClr val="FFFFFF"/>
                </a:solidFill>
                <a:latin typeface="Calibri"/>
                <a:cs typeface="Calibri"/>
              </a:rPr>
              <a:t>THANK</a:t>
            </a:r>
            <a:r>
              <a:rPr sz="4800" spc="2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800" spc="40" dirty="0">
                <a:solidFill>
                  <a:srgbClr val="FFFFFF"/>
                </a:solidFill>
                <a:latin typeface="Calibri"/>
                <a:cs typeface="Calibri"/>
              </a:rPr>
              <a:t>YOU</a:t>
            </a:r>
            <a:endParaRPr sz="48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43525" y="0"/>
            <a:ext cx="6848475" cy="34385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023697" y="0"/>
            <a:ext cx="5168900" cy="6853555"/>
            <a:chOff x="7023697" y="0"/>
            <a:chExt cx="5168900" cy="6853555"/>
          </a:xfrm>
        </p:grpSpPr>
        <p:sp>
          <p:nvSpPr>
            <p:cNvPr id="3" name="object 3"/>
            <p:cNvSpPr/>
            <p:nvPr/>
          </p:nvSpPr>
          <p:spPr>
            <a:xfrm>
              <a:off x="7884489" y="0"/>
              <a:ext cx="4307840" cy="2383155"/>
            </a:xfrm>
            <a:custGeom>
              <a:avLst/>
              <a:gdLst/>
              <a:ahLst/>
              <a:cxnLst/>
              <a:rect l="l" t="t" r="r" b="b"/>
              <a:pathLst>
                <a:path w="4307840" h="2383155">
                  <a:moveTo>
                    <a:pt x="4307572" y="2383044"/>
                  </a:moveTo>
                  <a:lnTo>
                    <a:pt x="4307572" y="0"/>
                  </a:lnTo>
                  <a:lnTo>
                    <a:pt x="0" y="0"/>
                  </a:lnTo>
                  <a:lnTo>
                    <a:pt x="4307572" y="2383044"/>
                  </a:lnTo>
                  <a:close/>
                </a:path>
              </a:pathLst>
            </a:custGeom>
            <a:solidFill>
              <a:srgbClr val="E9E6D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023697" y="5206"/>
              <a:ext cx="5168265" cy="6848475"/>
            </a:xfrm>
            <a:custGeom>
              <a:avLst/>
              <a:gdLst/>
              <a:ahLst/>
              <a:cxnLst/>
              <a:rect l="l" t="t" r="r" b="b"/>
              <a:pathLst>
                <a:path w="5168265" h="6848475">
                  <a:moveTo>
                    <a:pt x="5168163" y="408673"/>
                  </a:moveTo>
                  <a:lnTo>
                    <a:pt x="4145877" y="949299"/>
                  </a:lnTo>
                  <a:lnTo>
                    <a:pt x="3482962" y="0"/>
                  </a:lnTo>
                  <a:lnTo>
                    <a:pt x="3465106" y="0"/>
                  </a:lnTo>
                  <a:lnTo>
                    <a:pt x="4132821" y="956208"/>
                  </a:lnTo>
                  <a:lnTo>
                    <a:pt x="3377285" y="1355775"/>
                  </a:lnTo>
                  <a:lnTo>
                    <a:pt x="3362071" y="1346898"/>
                  </a:lnTo>
                  <a:lnTo>
                    <a:pt x="3362071" y="1363814"/>
                  </a:lnTo>
                  <a:lnTo>
                    <a:pt x="2397760" y="1873796"/>
                  </a:lnTo>
                  <a:lnTo>
                    <a:pt x="2665260" y="957059"/>
                  </a:lnTo>
                  <a:lnTo>
                    <a:pt x="3362071" y="1363814"/>
                  </a:lnTo>
                  <a:lnTo>
                    <a:pt x="3362071" y="1346898"/>
                  </a:lnTo>
                  <a:lnTo>
                    <a:pt x="2678747" y="948004"/>
                  </a:lnTo>
                  <a:lnTo>
                    <a:pt x="2656370" y="934935"/>
                  </a:lnTo>
                  <a:lnTo>
                    <a:pt x="2379637" y="1883371"/>
                  </a:lnTo>
                  <a:lnTo>
                    <a:pt x="2373922" y="1886394"/>
                  </a:lnTo>
                  <a:lnTo>
                    <a:pt x="2373922" y="1902968"/>
                  </a:lnTo>
                  <a:lnTo>
                    <a:pt x="1964055" y="3307727"/>
                  </a:lnTo>
                  <a:lnTo>
                    <a:pt x="1712290" y="2255850"/>
                  </a:lnTo>
                  <a:lnTo>
                    <a:pt x="1711655" y="2253208"/>
                  </a:lnTo>
                  <a:lnTo>
                    <a:pt x="1722005" y="2247735"/>
                  </a:lnTo>
                  <a:lnTo>
                    <a:pt x="2373922" y="1902968"/>
                  </a:lnTo>
                  <a:lnTo>
                    <a:pt x="2373922" y="1886394"/>
                  </a:lnTo>
                  <a:lnTo>
                    <a:pt x="1694738" y="2245576"/>
                  </a:lnTo>
                  <a:lnTo>
                    <a:pt x="1955774" y="3336112"/>
                  </a:lnTo>
                  <a:lnTo>
                    <a:pt x="1528622" y="4800155"/>
                  </a:lnTo>
                  <a:lnTo>
                    <a:pt x="2340851" y="4944745"/>
                  </a:lnTo>
                  <a:lnTo>
                    <a:pt x="2550541" y="5820715"/>
                  </a:lnTo>
                  <a:lnTo>
                    <a:pt x="1418717" y="6077013"/>
                  </a:lnTo>
                  <a:lnTo>
                    <a:pt x="19304" y="3418751"/>
                  </a:lnTo>
                  <a:lnTo>
                    <a:pt x="17348" y="3415042"/>
                  </a:lnTo>
                  <a:lnTo>
                    <a:pt x="20624" y="3410889"/>
                  </a:lnTo>
                  <a:lnTo>
                    <a:pt x="2707335" y="0"/>
                  </a:lnTo>
                  <a:lnTo>
                    <a:pt x="2688729" y="0"/>
                  </a:lnTo>
                  <a:lnTo>
                    <a:pt x="0" y="3413556"/>
                  </a:lnTo>
                  <a:lnTo>
                    <a:pt x="1410931" y="6093777"/>
                  </a:lnTo>
                  <a:lnTo>
                    <a:pt x="1463014" y="6081992"/>
                  </a:lnTo>
                  <a:lnTo>
                    <a:pt x="2553944" y="5834939"/>
                  </a:lnTo>
                  <a:lnTo>
                    <a:pt x="2796463" y="6848056"/>
                  </a:lnTo>
                  <a:lnTo>
                    <a:pt x="2811488" y="6848056"/>
                  </a:lnTo>
                  <a:lnTo>
                    <a:pt x="2568219" y="5831700"/>
                  </a:lnTo>
                  <a:lnTo>
                    <a:pt x="4546130" y="5383796"/>
                  </a:lnTo>
                  <a:lnTo>
                    <a:pt x="5168163" y="6299759"/>
                  </a:lnTo>
                  <a:lnTo>
                    <a:pt x="5168163" y="6273635"/>
                  </a:lnTo>
                  <a:lnTo>
                    <a:pt x="4561522" y="5380317"/>
                  </a:lnTo>
                  <a:lnTo>
                    <a:pt x="4661166" y="5357761"/>
                  </a:lnTo>
                  <a:lnTo>
                    <a:pt x="4983899" y="5415204"/>
                  </a:lnTo>
                  <a:lnTo>
                    <a:pt x="5168163" y="5553875"/>
                  </a:lnTo>
                  <a:lnTo>
                    <a:pt x="5168163" y="5535498"/>
                  </a:lnTo>
                  <a:lnTo>
                    <a:pt x="5015877" y="5420893"/>
                  </a:lnTo>
                  <a:lnTo>
                    <a:pt x="5168163" y="5447995"/>
                  </a:lnTo>
                  <a:lnTo>
                    <a:pt x="5168163" y="5433085"/>
                  </a:lnTo>
                  <a:lnTo>
                    <a:pt x="4989931" y="5401361"/>
                  </a:lnTo>
                  <a:lnTo>
                    <a:pt x="4957940" y="5377281"/>
                  </a:lnTo>
                  <a:lnTo>
                    <a:pt x="4957940" y="5395671"/>
                  </a:lnTo>
                  <a:lnTo>
                    <a:pt x="4698047" y="5349405"/>
                  </a:lnTo>
                  <a:lnTo>
                    <a:pt x="4850587" y="5314861"/>
                  </a:lnTo>
                  <a:lnTo>
                    <a:pt x="4957940" y="5395671"/>
                  </a:lnTo>
                  <a:lnTo>
                    <a:pt x="4957940" y="5377281"/>
                  </a:lnTo>
                  <a:lnTo>
                    <a:pt x="4869358" y="5310606"/>
                  </a:lnTo>
                  <a:lnTo>
                    <a:pt x="5168163" y="5242928"/>
                  </a:lnTo>
                  <a:lnTo>
                    <a:pt x="5168163" y="5227942"/>
                  </a:lnTo>
                  <a:lnTo>
                    <a:pt x="4854054" y="5299087"/>
                  </a:lnTo>
                  <a:lnTo>
                    <a:pt x="4835271" y="5284952"/>
                  </a:lnTo>
                  <a:lnTo>
                    <a:pt x="4835271" y="5303329"/>
                  </a:lnTo>
                  <a:lnTo>
                    <a:pt x="4660976" y="5342814"/>
                  </a:lnTo>
                  <a:lnTo>
                    <a:pt x="4624095" y="5336248"/>
                  </a:lnTo>
                  <a:lnTo>
                    <a:pt x="4624095" y="5351157"/>
                  </a:lnTo>
                  <a:lnTo>
                    <a:pt x="4552696" y="5367325"/>
                  </a:lnTo>
                  <a:lnTo>
                    <a:pt x="4537316" y="5344693"/>
                  </a:lnTo>
                  <a:lnTo>
                    <a:pt x="4537316" y="5370804"/>
                  </a:lnTo>
                  <a:lnTo>
                    <a:pt x="2564803" y="5817476"/>
                  </a:lnTo>
                  <a:lnTo>
                    <a:pt x="2356561" y="4947539"/>
                  </a:lnTo>
                  <a:lnTo>
                    <a:pt x="4510189" y="5330888"/>
                  </a:lnTo>
                  <a:lnTo>
                    <a:pt x="4537316" y="5370804"/>
                  </a:lnTo>
                  <a:lnTo>
                    <a:pt x="4537316" y="5344693"/>
                  </a:lnTo>
                  <a:lnTo>
                    <a:pt x="4530382" y="5334482"/>
                  </a:lnTo>
                  <a:lnTo>
                    <a:pt x="4624095" y="5351157"/>
                  </a:lnTo>
                  <a:lnTo>
                    <a:pt x="4624095" y="5336248"/>
                  </a:lnTo>
                  <a:lnTo>
                    <a:pt x="4518850" y="5317502"/>
                  </a:lnTo>
                  <a:lnTo>
                    <a:pt x="4498670" y="5287797"/>
                  </a:lnTo>
                  <a:lnTo>
                    <a:pt x="4498670" y="5313921"/>
                  </a:lnTo>
                  <a:lnTo>
                    <a:pt x="2352827" y="4931930"/>
                  </a:lnTo>
                  <a:lnTo>
                    <a:pt x="2337104" y="4866246"/>
                  </a:lnTo>
                  <a:lnTo>
                    <a:pt x="2337104" y="4929136"/>
                  </a:lnTo>
                  <a:lnTo>
                    <a:pt x="1591271" y="4796358"/>
                  </a:lnTo>
                  <a:lnTo>
                    <a:pt x="1547266" y="4788522"/>
                  </a:lnTo>
                  <a:lnTo>
                    <a:pt x="1547672" y="4787100"/>
                  </a:lnTo>
                  <a:lnTo>
                    <a:pt x="1962670" y="3364877"/>
                  </a:lnTo>
                  <a:lnTo>
                    <a:pt x="2337104" y="4929136"/>
                  </a:lnTo>
                  <a:lnTo>
                    <a:pt x="2337104" y="4866246"/>
                  </a:lnTo>
                  <a:lnTo>
                    <a:pt x="1970951" y="3336493"/>
                  </a:lnTo>
                  <a:lnTo>
                    <a:pt x="2392032" y="1893392"/>
                  </a:lnTo>
                  <a:lnTo>
                    <a:pt x="3376980" y="1372514"/>
                  </a:lnTo>
                  <a:lnTo>
                    <a:pt x="4312488" y="1918589"/>
                  </a:lnTo>
                  <a:lnTo>
                    <a:pt x="3767709" y="2656560"/>
                  </a:lnTo>
                  <a:lnTo>
                    <a:pt x="2590546" y="3613797"/>
                  </a:lnTo>
                  <a:lnTo>
                    <a:pt x="4132046" y="4774044"/>
                  </a:lnTo>
                  <a:lnTo>
                    <a:pt x="4498670" y="5313921"/>
                  </a:lnTo>
                  <a:lnTo>
                    <a:pt x="4498670" y="5287797"/>
                  </a:lnTo>
                  <a:lnTo>
                    <a:pt x="4168356" y="4801362"/>
                  </a:lnTo>
                  <a:lnTo>
                    <a:pt x="4835271" y="5303329"/>
                  </a:lnTo>
                  <a:lnTo>
                    <a:pt x="4835271" y="5284952"/>
                  </a:lnTo>
                  <a:lnTo>
                    <a:pt x="4142803" y="4763744"/>
                  </a:lnTo>
                  <a:lnTo>
                    <a:pt x="4106507" y="4710303"/>
                  </a:lnTo>
                  <a:lnTo>
                    <a:pt x="4106507" y="4736427"/>
                  </a:lnTo>
                  <a:lnTo>
                    <a:pt x="2622245" y="3619246"/>
                  </a:lnTo>
                  <a:lnTo>
                    <a:pt x="2614345" y="3613302"/>
                  </a:lnTo>
                  <a:lnTo>
                    <a:pt x="2621229" y="3607701"/>
                  </a:lnTo>
                  <a:lnTo>
                    <a:pt x="3732911" y="2703703"/>
                  </a:lnTo>
                  <a:lnTo>
                    <a:pt x="3208515" y="3414064"/>
                  </a:lnTo>
                  <a:lnTo>
                    <a:pt x="4106507" y="4736427"/>
                  </a:lnTo>
                  <a:lnTo>
                    <a:pt x="4106507" y="4710303"/>
                  </a:lnTo>
                  <a:lnTo>
                    <a:pt x="3229457" y="3418751"/>
                  </a:lnTo>
                  <a:lnTo>
                    <a:pt x="3226485" y="3414369"/>
                  </a:lnTo>
                  <a:lnTo>
                    <a:pt x="3229622" y="3410127"/>
                  </a:lnTo>
                  <a:lnTo>
                    <a:pt x="3778402" y="2666708"/>
                  </a:lnTo>
                  <a:lnTo>
                    <a:pt x="4537126" y="2049716"/>
                  </a:lnTo>
                  <a:lnTo>
                    <a:pt x="4970831" y="2302878"/>
                  </a:lnTo>
                  <a:lnTo>
                    <a:pt x="3987647" y="3106534"/>
                  </a:lnTo>
                  <a:lnTo>
                    <a:pt x="4179074" y="3412325"/>
                  </a:lnTo>
                  <a:lnTo>
                    <a:pt x="3843337" y="3687851"/>
                  </a:lnTo>
                  <a:lnTo>
                    <a:pt x="4589157" y="4067365"/>
                  </a:lnTo>
                  <a:lnTo>
                    <a:pt x="5110327" y="4899838"/>
                  </a:lnTo>
                  <a:lnTo>
                    <a:pt x="5122088" y="4882591"/>
                  </a:lnTo>
                  <a:lnTo>
                    <a:pt x="5155654" y="4833340"/>
                  </a:lnTo>
                  <a:lnTo>
                    <a:pt x="5168163" y="4862195"/>
                  </a:lnTo>
                  <a:lnTo>
                    <a:pt x="5168163" y="4825314"/>
                  </a:lnTo>
                  <a:lnTo>
                    <a:pt x="5165420" y="4819015"/>
                  </a:lnTo>
                  <a:lnTo>
                    <a:pt x="5168163" y="4814989"/>
                  </a:lnTo>
                  <a:lnTo>
                    <a:pt x="5168163" y="4788941"/>
                  </a:lnTo>
                  <a:lnTo>
                    <a:pt x="5158524" y="4803089"/>
                  </a:lnTo>
                  <a:lnTo>
                    <a:pt x="5148745" y="4780534"/>
                  </a:lnTo>
                  <a:lnTo>
                    <a:pt x="5148745" y="4817427"/>
                  </a:lnTo>
                  <a:lnTo>
                    <a:pt x="5110823" y="4873053"/>
                  </a:lnTo>
                  <a:lnTo>
                    <a:pt x="4614507" y="4080268"/>
                  </a:lnTo>
                  <a:lnTo>
                    <a:pt x="4889970" y="4220426"/>
                  </a:lnTo>
                  <a:lnTo>
                    <a:pt x="5148745" y="4817427"/>
                  </a:lnTo>
                  <a:lnTo>
                    <a:pt x="5148745" y="4780534"/>
                  </a:lnTo>
                  <a:lnTo>
                    <a:pt x="4910493" y="4230865"/>
                  </a:lnTo>
                  <a:lnTo>
                    <a:pt x="5168163" y="4361967"/>
                  </a:lnTo>
                  <a:lnTo>
                    <a:pt x="5168163" y="4345571"/>
                  </a:lnTo>
                  <a:lnTo>
                    <a:pt x="4901374" y="4209821"/>
                  </a:lnTo>
                  <a:lnTo>
                    <a:pt x="4770780" y="3908514"/>
                  </a:lnTo>
                  <a:lnTo>
                    <a:pt x="4769256" y="3904983"/>
                  </a:lnTo>
                  <a:lnTo>
                    <a:pt x="4772939" y="3900779"/>
                  </a:lnTo>
                  <a:lnTo>
                    <a:pt x="4930940" y="3720503"/>
                  </a:lnTo>
                  <a:lnTo>
                    <a:pt x="5168163" y="3897795"/>
                  </a:lnTo>
                  <a:lnTo>
                    <a:pt x="5168163" y="3879634"/>
                  </a:lnTo>
                  <a:lnTo>
                    <a:pt x="4940541" y="3709543"/>
                  </a:lnTo>
                  <a:lnTo>
                    <a:pt x="5168163" y="3449815"/>
                  </a:lnTo>
                  <a:lnTo>
                    <a:pt x="5168163" y="3427552"/>
                  </a:lnTo>
                  <a:lnTo>
                    <a:pt x="4928755" y="3700729"/>
                  </a:lnTo>
                  <a:lnTo>
                    <a:pt x="4663110" y="3502190"/>
                  </a:lnTo>
                  <a:lnTo>
                    <a:pt x="4655223" y="3496297"/>
                  </a:lnTo>
                  <a:lnTo>
                    <a:pt x="4660531" y="3491166"/>
                  </a:lnTo>
                  <a:lnTo>
                    <a:pt x="5168163" y="3000857"/>
                  </a:lnTo>
                  <a:lnTo>
                    <a:pt x="5168163" y="2980512"/>
                  </a:lnTo>
                  <a:lnTo>
                    <a:pt x="4632757" y="3497630"/>
                  </a:lnTo>
                  <a:lnTo>
                    <a:pt x="4919142" y="3711689"/>
                  </a:lnTo>
                  <a:lnTo>
                    <a:pt x="4752086" y="3902303"/>
                  </a:lnTo>
                  <a:lnTo>
                    <a:pt x="4880851" y="4199382"/>
                  </a:lnTo>
                  <a:lnTo>
                    <a:pt x="4599432" y="4056189"/>
                  </a:lnTo>
                  <a:lnTo>
                    <a:pt x="4574083" y="4015702"/>
                  </a:lnTo>
                  <a:lnTo>
                    <a:pt x="4574083" y="4043286"/>
                  </a:lnTo>
                  <a:lnTo>
                    <a:pt x="3883876" y="3692042"/>
                  </a:lnTo>
                  <a:lnTo>
                    <a:pt x="3869893" y="3684917"/>
                  </a:lnTo>
                  <a:lnTo>
                    <a:pt x="3876052" y="3679863"/>
                  </a:lnTo>
                  <a:lnTo>
                    <a:pt x="4186885" y="3424796"/>
                  </a:lnTo>
                  <a:lnTo>
                    <a:pt x="4574083" y="4043286"/>
                  </a:lnTo>
                  <a:lnTo>
                    <a:pt x="4574083" y="4015702"/>
                  </a:lnTo>
                  <a:lnTo>
                    <a:pt x="4198302" y="3415423"/>
                  </a:lnTo>
                  <a:lnTo>
                    <a:pt x="5168163" y="2619527"/>
                  </a:lnTo>
                  <a:lnTo>
                    <a:pt x="5168163" y="2600629"/>
                  </a:lnTo>
                  <a:lnTo>
                    <a:pt x="4190492" y="3402952"/>
                  </a:lnTo>
                  <a:lnTo>
                    <a:pt x="4009542" y="3113887"/>
                  </a:lnTo>
                  <a:lnTo>
                    <a:pt x="4006939" y="3109734"/>
                  </a:lnTo>
                  <a:lnTo>
                    <a:pt x="4013644" y="3104248"/>
                  </a:lnTo>
                  <a:lnTo>
                    <a:pt x="4984343" y="2310777"/>
                  </a:lnTo>
                  <a:lnTo>
                    <a:pt x="5143652" y="2403754"/>
                  </a:lnTo>
                  <a:lnTo>
                    <a:pt x="5168163" y="2438844"/>
                  </a:lnTo>
                  <a:lnTo>
                    <a:pt x="5168163" y="2418054"/>
                  </a:lnTo>
                  <a:lnTo>
                    <a:pt x="5168163" y="2413216"/>
                  </a:lnTo>
                  <a:lnTo>
                    <a:pt x="5168163" y="2401176"/>
                  </a:lnTo>
                  <a:lnTo>
                    <a:pt x="5153965" y="2392896"/>
                  </a:lnTo>
                  <a:lnTo>
                    <a:pt x="5123751" y="2349639"/>
                  </a:lnTo>
                  <a:lnTo>
                    <a:pt x="5123751" y="2375255"/>
                  </a:lnTo>
                  <a:lnTo>
                    <a:pt x="4996396" y="2300922"/>
                  </a:lnTo>
                  <a:lnTo>
                    <a:pt x="5044414" y="2261666"/>
                  </a:lnTo>
                  <a:lnTo>
                    <a:pt x="5123751" y="2375255"/>
                  </a:lnTo>
                  <a:lnTo>
                    <a:pt x="5123751" y="2349639"/>
                  </a:lnTo>
                  <a:lnTo>
                    <a:pt x="5055806" y="2252357"/>
                  </a:lnTo>
                  <a:lnTo>
                    <a:pt x="5168163" y="2160511"/>
                  </a:lnTo>
                  <a:lnTo>
                    <a:pt x="5168163" y="2141575"/>
                  </a:lnTo>
                  <a:lnTo>
                    <a:pt x="5047386" y="2240292"/>
                  </a:lnTo>
                  <a:lnTo>
                    <a:pt x="5035994" y="2223986"/>
                  </a:lnTo>
                  <a:lnTo>
                    <a:pt x="5035994" y="2249614"/>
                  </a:lnTo>
                  <a:lnTo>
                    <a:pt x="4982870" y="2293035"/>
                  </a:lnTo>
                  <a:lnTo>
                    <a:pt x="4549216" y="2039886"/>
                  </a:lnTo>
                  <a:lnTo>
                    <a:pt x="4766284" y="1863369"/>
                  </a:lnTo>
                  <a:lnTo>
                    <a:pt x="5035994" y="2249614"/>
                  </a:lnTo>
                  <a:lnTo>
                    <a:pt x="5035994" y="2223986"/>
                  </a:lnTo>
                  <a:lnTo>
                    <a:pt x="4777702" y="1854098"/>
                  </a:lnTo>
                  <a:lnTo>
                    <a:pt x="5168163" y="1536573"/>
                  </a:lnTo>
                  <a:lnTo>
                    <a:pt x="5168163" y="1517738"/>
                  </a:lnTo>
                  <a:lnTo>
                    <a:pt x="4769307" y="1842084"/>
                  </a:lnTo>
                  <a:lnTo>
                    <a:pt x="4757902" y="1825752"/>
                  </a:lnTo>
                  <a:lnTo>
                    <a:pt x="4757902" y="1851355"/>
                  </a:lnTo>
                  <a:lnTo>
                    <a:pt x="4535741" y="2032012"/>
                  </a:lnTo>
                  <a:lnTo>
                    <a:pt x="4523651" y="2024964"/>
                  </a:lnTo>
                  <a:lnTo>
                    <a:pt x="4523651" y="2041842"/>
                  </a:lnTo>
                  <a:lnTo>
                    <a:pt x="3813200" y="2619565"/>
                  </a:lnTo>
                  <a:lnTo>
                    <a:pt x="4325175" y="1925993"/>
                  </a:lnTo>
                  <a:lnTo>
                    <a:pt x="4523651" y="2041842"/>
                  </a:lnTo>
                  <a:lnTo>
                    <a:pt x="4523651" y="2024964"/>
                  </a:lnTo>
                  <a:lnTo>
                    <a:pt x="4333900" y="1914194"/>
                  </a:lnTo>
                  <a:lnTo>
                    <a:pt x="4574337" y="1588477"/>
                  </a:lnTo>
                  <a:lnTo>
                    <a:pt x="4757902" y="1851355"/>
                  </a:lnTo>
                  <a:lnTo>
                    <a:pt x="4757902" y="1825752"/>
                  </a:lnTo>
                  <a:lnTo>
                    <a:pt x="4583531" y="1576031"/>
                  </a:lnTo>
                  <a:lnTo>
                    <a:pt x="5168163" y="784047"/>
                  </a:lnTo>
                  <a:lnTo>
                    <a:pt x="5168163" y="759447"/>
                  </a:lnTo>
                  <a:lnTo>
                    <a:pt x="4574692" y="1563370"/>
                  </a:lnTo>
                  <a:lnTo>
                    <a:pt x="4565510" y="1550225"/>
                  </a:lnTo>
                  <a:lnTo>
                    <a:pt x="4565510" y="1575828"/>
                  </a:lnTo>
                  <a:lnTo>
                    <a:pt x="4321200" y="1906778"/>
                  </a:lnTo>
                  <a:lnTo>
                    <a:pt x="3392182" y="1364475"/>
                  </a:lnTo>
                  <a:lnTo>
                    <a:pt x="4141279" y="968311"/>
                  </a:lnTo>
                  <a:lnTo>
                    <a:pt x="4565510" y="1575828"/>
                  </a:lnTo>
                  <a:lnTo>
                    <a:pt x="4565510" y="1550225"/>
                  </a:lnTo>
                  <a:lnTo>
                    <a:pt x="4154322" y="961402"/>
                  </a:lnTo>
                  <a:lnTo>
                    <a:pt x="5168163" y="425234"/>
                  </a:lnTo>
                  <a:lnTo>
                    <a:pt x="5168163" y="40867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005839" y="2569717"/>
            <a:ext cx="3267075" cy="9525"/>
          </a:xfrm>
          <a:custGeom>
            <a:avLst/>
            <a:gdLst/>
            <a:ahLst/>
            <a:cxnLst/>
            <a:rect l="l" t="t" r="r" b="b"/>
            <a:pathLst>
              <a:path w="3267075" h="9525">
                <a:moveTo>
                  <a:pt x="3267075" y="0"/>
                </a:moveTo>
                <a:lnTo>
                  <a:pt x="0" y="0"/>
                </a:lnTo>
                <a:lnTo>
                  <a:pt x="0" y="9525"/>
                </a:lnTo>
                <a:lnTo>
                  <a:pt x="3267075" y="9525"/>
                </a:lnTo>
                <a:lnTo>
                  <a:pt x="326707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93775" y="2131313"/>
            <a:ext cx="3295650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80" dirty="0"/>
              <a:t>TEAM</a:t>
            </a:r>
            <a:r>
              <a:rPr spc="30" dirty="0"/>
              <a:t> </a:t>
            </a:r>
            <a:r>
              <a:rPr spc="90" dirty="0"/>
              <a:t>MEMBERS:-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993775" y="2900997"/>
            <a:ext cx="3069590" cy="279884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25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spc="60" dirty="0">
                <a:latin typeface="Calibri"/>
                <a:cs typeface="Calibri"/>
              </a:rPr>
              <a:t>Arav</a:t>
            </a:r>
            <a:r>
              <a:rPr sz="2000" spc="55" dirty="0">
                <a:latin typeface="Calibri"/>
                <a:cs typeface="Calibri"/>
              </a:rPr>
              <a:t> Kumar</a:t>
            </a:r>
            <a:endParaRPr sz="2000" dirty="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1505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spc="90" dirty="0">
                <a:latin typeface="Calibri"/>
                <a:cs typeface="Calibri"/>
              </a:rPr>
              <a:t>Agna</a:t>
            </a:r>
            <a:r>
              <a:rPr sz="2000" spc="75" dirty="0">
                <a:latin typeface="Calibri"/>
                <a:cs typeface="Calibri"/>
              </a:rPr>
              <a:t> </a:t>
            </a:r>
            <a:r>
              <a:rPr sz="2000" spc="20" dirty="0">
                <a:latin typeface="Calibri"/>
                <a:cs typeface="Calibri"/>
              </a:rPr>
              <a:t>P</a:t>
            </a:r>
            <a:endParaRPr sz="2000" dirty="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1430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dirty="0">
                <a:latin typeface="Calibri"/>
                <a:cs typeface="Calibri"/>
              </a:rPr>
              <a:t>Muskan</a:t>
            </a:r>
            <a:r>
              <a:rPr sz="2000" spc="29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Bet</a:t>
            </a:r>
            <a:r>
              <a:rPr lang="en-US" sz="2000" spc="-10" dirty="0">
                <a:latin typeface="Calibri"/>
                <a:cs typeface="Calibri"/>
              </a:rPr>
              <a:t>ageri</a:t>
            </a:r>
            <a:endParaRPr sz="2000" dirty="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1505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spc="70" dirty="0">
                <a:latin typeface="Calibri"/>
                <a:cs typeface="Calibri"/>
              </a:rPr>
              <a:t>Amar</a:t>
            </a:r>
            <a:r>
              <a:rPr sz="2000" spc="60" dirty="0">
                <a:latin typeface="Calibri"/>
                <a:cs typeface="Calibri"/>
              </a:rPr>
              <a:t> </a:t>
            </a:r>
            <a:r>
              <a:rPr sz="2000" spc="55" dirty="0">
                <a:latin typeface="Calibri"/>
                <a:cs typeface="Calibri"/>
              </a:rPr>
              <a:t>Krishna</a:t>
            </a:r>
            <a:r>
              <a:rPr sz="2000" spc="65" dirty="0">
                <a:latin typeface="Calibri"/>
                <a:cs typeface="Calibri"/>
              </a:rPr>
              <a:t> </a:t>
            </a:r>
            <a:r>
              <a:rPr sz="2000" spc="55" dirty="0">
                <a:latin typeface="Calibri"/>
                <a:cs typeface="Calibri"/>
              </a:rPr>
              <a:t>Kamble</a:t>
            </a:r>
            <a:endParaRPr sz="2000" dirty="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1505"/>
              </a:spcBef>
              <a:buFont typeface="Wingdings"/>
              <a:buChar char=""/>
              <a:tabLst>
                <a:tab pos="354965" algn="l"/>
              </a:tabLst>
            </a:pPr>
            <a:r>
              <a:rPr sz="2000" spc="55" dirty="0">
                <a:latin typeface="Calibri"/>
                <a:cs typeface="Calibri"/>
              </a:rPr>
              <a:t>Chetan</a:t>
            </a:r>
            <a:r>
              <a:rPr sz="2000" spc="45" dirty="0">
                <a:latin typeface="Calibri"/>
                <a:cs typeface="Calibri"/>
              </a:rPr>
              <a:t> </a:t>
            </a:r>
            <a:r>
              <a:rPr sz="2000" spc="65" dirty="0">
                <a:latin typeface="Calibri"/>
                <a:cs typeface="Calibri"/>
              </a:rPr>
              <a:t>Appanna</a:t>
            </a:r>
            <a:r>
              <a:rPr sz="2000" spc="110" dirty="0">
                <a:latin typeface="Calibri"/>
                <a:cs typeface="Calibri"/>
              </a:rPr>
              <a:t> </a:t>
            </a:r>
            <a:r>
              <a:rPr sz="2000" spc="45" dirty="0">
                <a:latin typeface="Calibri"/>
                <a:cs typeface="Calibri"/>
              </a:rPr>
              <a:t>Rathod</a:t>
            </a:r>
            <a:endParaRPr sz="2000" dirty="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1430"/>
              </a:spcBef>
              <a:buFont typeface="Wingdings"/>
              <a:buChar char=""/>
              <a:tabLst>
                <a:tab pos="354965" algn="l"/>
              </a:tabLst>
            </a:pPr>
            <a:r>
              <a:rPr sz="2000" spc="50" dirty="0">
                <a:latin typeface="Calibri"/>
                <a:cs typeface="Calibri"/>
              </a:rPr>
              <a:t>Shivkumar</a:t>
            </a:r>
            <a:r>
              <a:rPr sz="2000" spc="70" dirty="0">
                <a:latin typeface="Calibri"/>
                <a:cs typeface="Calibri"/>
              </a:rPr>
              <a:t> </a:t>
            </a:r>
            <a:r>
              <a:rPr sz="2000" spc="40" dirty="0">
                <a:latin typeface="Calibri"/>
                <a:cs typeface="Calibri"/>
              </a:rPr>
              <a:t>Ganiger</a:t>
            </a:r>
            <a:endParaRPr sz="20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93775" y="6289675"/>
            <a:ext cx="105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0" dirty="0">
                <a:latin typeface="Calibri"/>
                <a:cs typeface="Calibri"/>
              </a:rPr>
              <a:t>2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"/>
            <a:ext cx="2423795" cy="3419475"/>
          </a:xfrm>
          <a:custGeom>
            <a:avLst/>
            <a:gdLst/>
            <a:ahLst/>
            <a:cxnLst/>
            <a:rect l="l" t="t" r="r" b="b"/>
            <a:pathLst>
              <a:path w="2423795" h="3419475">
                <a:moveTo>
                  <a:pt x="2423388" y="0"/>
                </a:moveTo>
                <a:lnTo>
                  <a:pt x="2378557" y="0"/>
                </a:lnTo>
                <a:lnTo>
                  <a:pt x="1911070" y="173761"/>
                </a:lnTo>
                <a:lnTo>
                  <a:pt x="1951939" y="0"/>
                </a:lnTo>
                <a:lnTo>
                  <a:pt x="1935848" y="0"/>
                </a:lnTo>
                <a:lnTo>
                  <a:pt x="1893443" y="180314"/>
                </a:lnTo>
                <a:lnTo>
                  <a:pt x="1889150" y="181914"/>
                </a:lnTo>
                <a:lnTo>
                  <a:pt x="1889150" y="198564"/>
                </a:lnTo>
                <a:lnTo>
                  <a:pt x="1437170" y="2120531"/>
                </a:lnTo>
                <a:lnTo>
                  <a:pt x="702043" y="2361539"/>
                </a:lnTo>
                <a:lnTo>
                  <a:pt x="404698" y="1404505"/>
                </a:lnTo>
                <a:lnTo>
                  <a:pt x="1164374" y="863752"/>
                </a:lnTo>
                <a:lnTo>
                  <a:pt x="1164767" y="858812"/>
                </a:lnTo>
                <a:lnTo>
                  <a:pt x="1165225" y="853122"/>
                </a:lnTo>
                <a:lnTo>
                  <a:pt x="1197267" y="455714"/>
                </a:lnTo>
                <a:lnTo>
                  <a:pt x="1889150" y="198564"/>
                </a:lnTo>
                <a:lnTo>
                  <a:pt x="1889150" y="181914"/>
                </a:lnTo>
                <a:lnTo>
                  <a:pt x="1198651" y="438569"/>
                </a:lnTo>
                <a:lnTo>
                  <a:pt x="1234020" y="0"/>
                </a:lnTo>
                <a:lnTo>
                  <a:pt x="1218298" y="0"/>
                </a:lnTo>
                <a:lnTo>
                  <a:pt x="1182446" y="444588"/>
                </a:lnTo>
                <a:lnTo>
                  <a:pt x="1181061" y="445109"/>
                </a:lnTo>
                <a:lnTo>
                  <a:pt x="1181061" y="461733"/>
                </a:lnTo>
                <a:lnTo>
                  <a:pt x="1149350" y="855230"/>
                </a:lnTo>
                <a:lnTo>
                  <a:pt x="399796" y="1388770"/>
                </a:lnTo>
                <a:lnTo>
                  <a:pt x="222453" y="818019"/>
                </a:lnTo>
                <a:lnTo>
                  <a:pt x="1181061" y="461733"/>
                </a:lnTo>
                <a:lnTo>
                  <a:pt x="1181061" y="445109"/>
                </a:lnTo>
                <a:lnTo>
                  <a:pt x="217830" y="803122"/>
                </a:lnTo>
                <a:lnTo>
                  <a:pt x="0" y="102006"/>
                </a:lnTo>
                <a:lnTo>
                  <a:pt x="0" y="154736"/>
                </a:lnTo>
                <a:lnTo>
                  <a:pt x="203149" y="808583"/>
                </a:lnTo>
                <a:lnTo>
                  <a:pt x="0" y="884085"/>
                </a:lnTo>
                <a:lnTo>
                  <a:pt x="0" y="900696"/>
                </a:lnTo>
                <a:lnTo>
                  <a:pt x="207772" y="823480"/>
                </a:lnTo>
                <a:lnTo>
                  <a:pt x="386384" y="1398320"/>
                </a:lnTo>
                <a:lnTo>
                  <a:pt x="0" y="1673352"/>
                </a:lnTo>
                <a:lnTo>
                  <a:pt x="0" y="1692579"/>
                </a:lnTo>
                <a:lnTo>
                  <a:pt x="391274" y="1414056"/>
                </a:lnTo>
                <a:lnTo>
                  <a:pt x="687171" y="2366416"/>
                </a:lnTo>
                <a:lnTo>
                  <a:pt x="0" y="2591701"/>
                </a:lnTo>
                <a:lnTo>
                  <a:pt x="0" y="2608122"/>
                </a:lnTo>
                <a:lnTo>
                  <a:pt x="691794" y="2381313"/>
                </a:lnTo>
                <a:lnTo>
                  <a:pt x="893292" y="3029851"/>
                </a:lnTo>
                <a:lnTo>
                  <a:pt x="0" y="3402355"/>
                </a:lnTo>
                <a:lnTo>
                  <a:pt x="0" y="3419322"/>
                </a:lnTo>
                <a:lnTo>
                  <a:pt x="912482" y="3038818"/>
                </a:lnTo>
                <a:lnTo>
                  <a:pt x="911809" y="3036646"/>
                </a:lnTo>
                <a:lnTo>
                  <a:pt x="908850" y="3027108"/>
                </a:lnTo>
                <a:lnTo>
                  <a:pt x="706678" y="2376436"/>
                </a:lnTo>
                <a:lnTo>
                  <a:pt x="1450479" y="2132571"/>
                </a:lnTo>
                <a:lnTo>
                  <a:pt x="1452321" y="2124722"/>
                </a:lnTo>
                <a:lnTo>
                  <a:pt x="1453642" y="2119160"/>
                </a:lnTo>
                <a:lnTo>
                  <a:pt x="1906790" y="192011"/>
                </a:lnTo>
                <a:lnTo>
                  <a:pt x="242338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599689" y="1384045"/>
            <a:ext cx="2435225" cy="1269365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 marR="5080">
              <a:lnSpc>
                <a:spcPts val="4650"/>
              </a:lnSpc>
              <a:spcBef>
                <a:spcPts val="660"/>
              </a:spcBef>
            </a:pPr>
            <a:r>
              <a:rPr sz="4250" u="sng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BUSINESS</a:t>
            </a:r>
            <a:r>
              <a:rPr sz="4250" u="none" spc="-10" dirty="0">
                <a:solidFill>
                  <a:srgbClr val="FFFFFF"/>
                </a:solidFill>
              </a:rPr>
              <a:t> </a:t>
            </a:r>
            <a:r>
              <a:rPr sz="4250" u="sng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OBJECTIVE</a:t>
            </a:r>
            <a:endParaRPr sz="425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89269" y="0"/>
            <a:ext cx="6102731" cy="6857996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312102" y="4161154"/>
            <a:ext cx="6642100" cy="149860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 indent="52069">
              <a:lnSpc>
                <a:spcPct val="100800"/>
              </a:lnSpc>
              <a:spcBef>
                <a:spcPts val="80"/>
              </a:spcBef>
            </a:pPr>
            <a:r>
              <a:rPr sz="2400" spc="6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24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project</a:t>
            </a:r>
            <a:r>
              <a:rPr sz="240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14" dirty="0">
                <a:solidFill>
                  <a:srgbClr val="FFFFFF"/>
                </a:solidFill>
                <a:latin typeface="Calibri"/>
                <a:cs typeface="Calibri"/>
              </a:rPr>
              <a:t>aims</a:t>
            </a:r>
            <a:r>
              <a:rPr sz="2400" spc="2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4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streamline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recruitment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process</a:t>
            </a:r>
            <a:r>
              <a:rPr sz="240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4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help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30" dirty="0">
                <a:solidFill>
                  <a:srgbClr val="FFFFFF"/>
                </a:solidFill>
                <a:latin typeface="Calibri"/>
                <a:cs typeface="Calibri"/>
              </a:rPr>
              <a:t>HR</a:t>
            </a:r>
            <a:r>
              <a:rPr sz="240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45" dirty="0">
                <a:solidFill>
                  <a:srgbClr val="FFFFFF"/>
                </a:solidFill>
                <a:latin typeface="Calibri"/>
                <a:cs typeface="Calibri"/>
              </a:rPr>
              <a:t>professionals</a:t>
            </a:r>
            <a:r>
              <a:rPr sz="2400" spc="20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,recruiters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,</a:t>
            </a: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6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hiring</a:t>
            </a:r>
            <a:r>
              <a:rPr sz="24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Calibri"/>
                <a:cs typeface="Calibri"/>
              </a:rPr>
              <a:t>managers</a:t>
            </a:r>
            <a:r>
              <a:rPr sz="24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Calibri"/>
                <a:cs typeface="Calibri"/>
              </a:rPr>
              <a:t>quickly</a:t>
            </a:r>
            <a:r>
              <a:rPr sz="24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sort</a:t>
            </a:r>
            <a:r>
              <a:rPr sz="2400" spc="1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9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4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75" dirty="0">
                <a:solidFill>
                  <a:srgbClr val="FFFFFF"/>
                </a:solidFill>
                <a:latin typeface="Calibri"/>
                <a:cs typeface="Calibri"/>
              </a:rPr>
              <a:t>match</a:t>
            </a:r>
            <a:r>
              <a:rPr sz="240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resumes </a:t>
            </a:r>
            <a:r>
              <a:rPr sz="2400" spc="50" dirty="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most</a:t>
            </a:r>
            <a:r>
              <a:rPr sz="2400" spc="1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60" dirty="0">
                <a:solidFill>
                  <a:srgbClr val="FFFFFF"/>
                </a:solidFill>
                <a:latin typeface="Calibri"/>
                <a:cs typeface="Calibri"/>
              </a:rPr>
              <a:t>suitable</a:t>
            </a:r>
            <a:r>
              <a:rPr sz="24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job</a:t>
            </a:r>
            <a:r>
              <a:rPr sz="240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positions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664360" y="0"/>
            <a:ext cx="580390" cy="230504"/>
          </a:xfrm>
          <a:custGeom>
            <a:avLst/>
            <a:gdLst/>
            <a:ahLst/>
            <a:cxnLst/>
            <a:rect l="l" t="t" r="r" b="b"/>
            <a:pathLst>
              <a:path w="580390" h="230504">
                <a:moveTo>
                  <a:pt x="580066" y="0"/>
                </a:moveTo>
                <a:lnTo>
                  <a:pt x="568293" y="230385"/>
                </a:lnTo>
                <a:lnTo>
                  <a:pt x="0" y="0"/>
                </a:lnTo>
              </a:path>
            </a:pathLst>
          </a:custGeom>
          <a:ln w="149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786834" y="0"/>
            <a:ext cx="1304925" cy="1012190"/>
          </a:xfrm>
          <a:custGeom>
            <a:avLst/>
            <a:gdLst/>
            <a:ahLst/>
            <a:cxnLst/>
            <a:rect l="l" t="t" r="r" b="b"/>
            <a:pathLst>
              <a:path w="1304925" h="1012190">
                <a:moveTo>
                  <a:pt x="1304598" y="0"/>
                </a:moveTo>
                <a:lnTo>
                  <a:pt x="120626" y="1011866"/>
                </a:lnTo>
                <a:lnTo>
                  <a:pt x="0" y="0"/>
                </a:lnTo>
              </a:path>
            </a:pathLst>
          </a:custGeom>
          <a:ln w="149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306196" y="0"/>
            <a:ext cx="1112520" cy="692785"/>
          </a:xfrm>
          <a:custGeom>
            <a:avLst/>
            <a:gdLst/>
            <a:ahLst/>
            <a:cxnLst/>
            <a:rect l="l" t="t" r="r" b="b"/>
            <a:pathLst>
              <a:path w="1112520" h="692785">
                <a:moveTo>
                  <a:pt x="1112395" y="0"/>
                </a:moveTo>
                <a:lnTo>
                  <a:pt x="1013078" y="692382"/>
                </a:lnTo>
                <a:lnTo>
                  <a:pt x="0" y="0"/>
                </a:lnTo>
              </a:path>
            </a:pathLst>
          </a:custGeom>
          <a:ln w="149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610341" y="0"/>
            <a:ext cx="5168265" cy="1271905"/>
          </a:xfrm>
          <a:custGeom>
            <a:avLst/>
            <a:gdLst/>
            <a:ahLst/>
            <a:cxnLst/>
            <a:rect l="l" t="t" r="r" b="b"/>
            <a:pathLst>
              <a:path w="5168265" h="1271905">
                <a:moveTo>
                  <a:pt x="2101526" y="0"/>
                </a:moveTo>
                <a:lnTo>
                  <a:pt x="2055372" y="1271543"/>
                </a:lnTo>
                <a:lnTo>
                  <a:pt x="1312339" y="0"/>
                </a:lnTo>
              </a:path>
              <a:path w="5168265" h="1271905">
                <a:moveTo>
                  <a:pt x="4802428" y="0"/>
                </a:moveTo>
                <a:lnTo>
                  <a:pt x="5167840" y="1131735"/>
                </a:lnTo>
                <a:lnTo>
                  <a:pt x="0" y="0"/>
                </a:lnTo>
              </a:path>
            </a:pathLst>
          </a:custGeom>
          <a:ln w="149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505459" marR="5080">
              <a:lnSpc>
                <a:spcPts val="5180"/>
              </a:lnSpc>
              <a:spcBef>
                <a:spcPts val="760"/>
              </a:spcBef>
            </a:pPr>
            <a:r>
              <a:rPr sz="4800" u="heavy" spc="90" dirty="0">
                <a:uFill>
                  <a:solidFill>
                    <a:srgbClr val="000000"/>
                  </a:solidFill>
                </a:uFill>
              </a:rPr>
              <a:t>EXPLORATORY</a:t>
            </a:r>
            <a:r>
              <a:rPr sz="4800" u="heavy" spc="170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4800" u="heavy" spc="-20" dirty="0">
                <a:uFill>
                  <a:solidFill>
                    <a:srgbClr val="000000"/>
                  </a:solidFill>
                </a:uFill>
              </a:rPr>
              <a:t>DATA</a:t>
            </a:r>
            <a:r>
              <a:rPr sz="4800" u="none" spc="-20" dirty="0"/>
              <a:t> </a:t>
            </a:r>
            <a:r>
              <a:rPr sz="4800" u="heavy" spc="120" dirty="0">
                <a:uFill>
                  <a:solidFill>
                    <a:srgbClr val="000000"/>
                  </a:solidFill>
                </a:uFill>
              </a:rPr>
              <a:t>ANALYSIS (EDA)</a:t>
            </a:r>
            <a:endParaRPr sz="4800"/>
          </a:p>
        </p:txBody>
      </p:sp>
      <p:sp>
        <p:nvSpPr>
          <p:cNvPr id="7" name="object 7"/>
          <p:cNvSpPr txBox="1"/>
          <p:nvPr/>
        </p:nvSpPr>
        <p:spPr>
          <a:xfrm>
            <a:off x="853757" y="1706880"/>
            <a:ext cx="9987915" cy="484314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54965" indent="-342265">
              <a:lnSpc>
                <a:spcPts val="2305"/>
              </a:lnSpc>
              <a:spcBef>
                <a:spcPts val="130"/>
              </a:spcBef>
              <a:buFont typeface="Wingdings"/>
              <a:buChar char=""/>
              <a:tabLst>
                <a:tab pos="354965" algn="l"/>
                <a:tab pos="4467860" algn="l"/>
              </a:tabLst>
            </a:pPr>
            <a:r>
              <a:rPr sz="2150" b="1" spc="65" dirty="0">
                <a:latin typeface="Calibri"/>
                <a:cs typeface="Calibri"/>
              </a:rPr>
              <a:t>Exploratory</a:t>
            </a:r>
            <a:r>
              <a:rPr sz="2150" b="1" spc="135" dirty="0">
                <a:latin typeface="Calibri"/>
                <a:cs typeface="Calibri"/>
              </a:rPr>
              <a:t> </a:t>
            </a:r>
            <a:r>
              <a:rPr sz="2150" b="1" spc="100" dirty="0">
                <a:latin typeface="Calibri"/>
                <a:cs typeface="Calibri"/>
              </a:rPr>
              <a:t>Data</a:t>
            </a:r>
            <a:r>
              <a:rPr sz="2150" b="1" spc="140" dirty="0">
                <a:latin typeface="Calibri"/>
                <a:cs typeface="Calibri"/>
              </a:rPr>
              <a:t> </a:t>
            </a:r>
            <a:r>
              <a:rPr sz="2150" b="1" spc="75" dirty="0">
                <a:latin typeface="Calibri"/>
                <a:cs typeface="Calibri"/>
              </a:rPr>
              <a:t>Analysis</a:t>
            </a:r>
            <a:r>
              <a:rPr sz="2150" b="1" spc="50" dirty="0">
                <a:latin typeface="Calibri"/>
                <a:cs typeface="Calibri"/>
              </a:rPr>
              <a:t> </a:t>
            </a:r>
            <a:r>
              <a:rPr sz="2150" b="1" spc="75" dirty="0">
                <a:latin typeface="Calibri"/>
                <a:cs typeface="Calibri"/>
              </a:rPr>
              <a:t>(EDA)</a:t>
            </a:r>
            <a:r>
              <a:rPr sz="2150" b="1" dirty="0">
                <a:latin typeface="Calibri"/>
                <a:cs typeface="Calibri"/>
              </a:rPr>
              <a:t>	</a:t>
            </a:r>
            <a:r>
              <a:rPr sz="2150" spc="75" dirty="0">
                <a:latin typeface="Calibri"/>
                <a:cs typeface="Calibri"/>
              </a:rPr>
              <a:t>is</a:t>
            </a:r>
            <a:r>
              <a:rPr sz="2150" spc="140" dirty="0">
                <a:latin typeface="Calibri"/>
                <a:cs typeface="Calibri"/>
              </a:rPr>
              <a:t> </a:t>
            </a:r>
            <a:r>
              <a:rPr sz="2150" spc="190" dirty="0">
                <a:latin typeface="Calibri"/>
                <a:cs typeface="Calibri"/>
              </a:rPr>
              <a:t>a</a:t>
            </a:r>
            <a:r>
              <a:rPr sz="2150" spc="105" dirty="0">
                <a:latin typeface="Calibri"/>
                <a:cs typeface="Calibri"/>
              </a:rPr>
              <a:t> </a:t>
            </a:r>
            <a:r>
              <a:rPr sz="2150" spc="80" dirty="0">
                <a:latin typeface="Calibri"/>
                <a:cs typeface="Calibri"/>
              </a:rPr>
              <a:t>critical</a:t>
            </a:r>
            <a:r>
              <a:rPr sz="2150" spc="120" dirty="0">
                <a:latin typeface="Calibri"/>
                <a:cs typeface="Calibri"/>
              </a:rPr>
              <a:t> </a:t>
            </a:r>
            <a:r>
              <a:rPr sz="2150" spc="55" dirty="0">
                <a:latin typeface="Calibri"/>
                <a:cs typeface="Calibri"/>
              </a:rPr>
              <a:t>step</a:t>
            </a:r>
            <a:r>
              <a:rPr sz="2150" spc="18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in</a:t>
            </a:r>
            <a:r>
              <a:rPr sz="2150" spc="12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80" dirty="0">
                <a:latin typeface="Calibri"/>
                <a:cs typeface="Calibri"/>
              </a:rPr>
              <a:t> </a:t>
            </a:r>
            <a:r>
              <a:rPr sz="2150" spc="130" dirty="0">
                <a:latin typeface="Calibri"/>
                <a:cs typeface="Calibri"/>
              </a:rPr>
              <a:t>data</a:t>
            </a:r>
            <a:r>
              <a:rPr sz="2150" spc="110" dirty="0">
                <a:latin typeface="Calibri"/>
                <a:cs typeface="Calibri"/>
              </a:rPr>
              <a:t> </a:t>
            </a:r>
            <a:r>
              <a:rPr sz="2150" spc="95" dirty="0">
                <a:latin typeface="Calibri"/>
                <a:cs typeface="Calibri"/>
              </a:rPr>
              <a:t>analysis</a:t>
            </a:r>
            <a:r>
              <a:rPr sz="2150" spc="155" dirty="0">
                <a:latin typeface="Calibri"/>
                <a:cs typeface="Calibri"/>
              </a:rPr>
              <a:t> </a:t>
            </a:r>
            <a:r>
              <a:rPr sz="2150" spc="50" dirty="0">
                <a:latin typeface="Calibri"/>
                <a:cs typeface="Calibri"/>
              </a:rPr>
              <a:t>process.</a:t>
            </a:r>
            <a:endParaRPr sz="2150">
              <a:latin typeface="Calibri"/>
              <a:cs typeface="Calibri"/>
            </a:endParaRPr>
          </a:p>
          <a:p>
            <a:pPr marL="355600">
              <a:lnSpc>
                <a:spcPts val="1950"/>
              </a:lnSpc>
            </a:pPr>
            <a:r>
              <a:rPr sz="2150" spc="85" dirty="0">
                <a:latin typeface="Calibri"/>
                <a:cs typeface="Calibri"/>
              </a:rPr>
              <a:t>It</a:t>
            </a:r>
            <a:r>
              <a:rPr sz="2150" spc="15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involves</a:t>
            </a:r>
            <a:r>
              <a:rPr sz="2150" spc="200" dirty="0">
                <a:latin typeface="Calibri"/>
                <a:cs typeface="Calibri"/>
              </a:rPr>
              <a:t> </a:t>
            </a:r>
            <a:r>
              <a:rPr sz="2150" spc="100" dirty="0">
                <a:latin typeface="Calibri"/>
                <a:cs typeface="Calibri"/>
              </a:rPr>
              <a:t>analyzing</a:t>
            </a:r>
            <a:r>
              <a:rPr sz="2150" spc="18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200" dirty="0">
                <a:latin typeface="Calibri"/>
                <a:cs typeface="Calibri"/>
              </a:rPr>
              <a:t> </a:t>
            </a:r>
            <a:r>
              <a:rPr sz="2150" spc="90" dirty="0">
                <a:latin typeface="Calibri"/>
                <a:cs typeface="Calibri"/>
              </a:rPr>
              <a:t>main</a:t>
            </a:r>
            <a:r>
              <a:rPr sz="2150" spc="160" dirty="0">
                <a:latin typeface="Calibri"/>
                <a:cs typeface="Calibri"/>
              </a:rPr>
              <a:t> </a:t>
            </a:r>
            <a:r>
              <a:rPr sz="2150" spc="80" dirty="0">
                <a:latin typeface="Calibri"/>
                <a:cs typeface="Calibri"/>
              </a:rPr>
              <a:t>characteristics</a:t>
            </a:r>
            <a:r>
              <a:rPr sz="2150" spc="110" dirty="0">
                <a:latin typeface="Calibri"/>
                <a:cs typeface="Calibri"/>
              </a:rPr>
              <a:t> </a:t>
            </a:r>
            <a:r>
              <a:rPr sz="2150" spc="50" dirty="0">
                <a:latin typeface="Calibri"/>
                <a:cs typeface="Calibri"/>
              </a:rPr>
              <a:t>of</a:t>
            </a:r>
            <a:r>
              <a:rPr sz="2150" spc="15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the</a:t>
            </a:r>
            <a:r>
              <a:rPr sz="2150" spc="200" dirty="0">
                <a:latin typeface="Calibri"/>
                <a:cs typeface="Calibri"/>
              </a:rPr>
              <a:t> </a:t>
            </a:r>
            <a:r>
              <a:rPr sz="2150" spc="130" dirty="0">
                <a:latin typeface="Calibri"/>
                <a:cs typeface="Calibri"/>
              </a:rPr>
              <a:t>data</a:t>
            </a:r>
            <a:r>
              <a:rPr sz="2150" spc="160" dirty="0">
                <a:latin typeface="Calibri"/>
                <a:cs typeface="Calibri"/>
              </a:rPr>
              <a:t> </a:t>
            </a:r>
            <a:r>
              <a:rPr sz="2150" spc="75" dirty="0">
                <a:latin typeface="Calibri"/>
                <a:cs typeface="Calibri"/>
              </a:rPr>
              <a:t>set,</a:t>
            </a:r>
            <a:r>
              <a:rPr sz="2150" spc="13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often</a:t>
            </a:r>
            <a:r>
              <a:rPr sz="2150" spc="155" dirty="0">
                <a:latin typeface="Calibri"/>
                <a:cs typeface="Calibri"/>
              </a:rPr>
              <a:t> </a:t>
            </a:r>
            <a:r>
              <a:rPr sz="2150" spc="75" dirty="0">
                <a:latin typeface="Calibri"/>
                <a:cs typeface="Calibri"/>
              </a:rPr>
              <a:t>visualizing</a:t>
            </a:r>
            <a:endParaRPr sz="2150">
              <a:latin typeface="Calibri"/>
              <a:cs typeface="Calibri"/>
            </a:endParaRPr>
          </a:p>
          <a:p>
            <a:pPr marL="355600">
              <a:lnSpc>
                <a:spcPts val="1839"/>
              </a:lnSpc>
            </a:pPr>
            <a:r>
              <a:rPr sz="2150" dirty="0">
                <a:latin typeface="Calibri"/>
                <a:cs typeface="Calibri"/>
              </a:rPr>
              <a:t>the</a:t>
            </a:r>
            <a:r>
              <a:rPr sz="2150" spc="125" dirty="0">
                <a:latin typeface="Calibri"/>
                <a:cs typeface="Calibri"/>
              </a:rPr>
              <a:t> </a:t>
            </a:r>
            <a:r>
              <a:rPr sz="2150" spc="120" dirty="0">
                <a:latin typeface="Calibri"/>
                <a:cs typeface="Calibri"/>
              </a:rPr>
              <a:t>data,</a:t>
            </a:r>
            <a:r>
              <a:rPr sz="2150" spc="13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to</a:t>
            </a:r>
            <a:r>
              <a:rPr sz="2150" spc="140" dirty="0">
                <a:latin typeface="Calibri"/>
                <a:cs typeface="Calibri"/>
              </a:rPr>
              <a:t> </a:t>
            </a:r>
            <a:r>
              <a:rPr sz="2150" spc="60" dirty="0">
                <a:latin typeface="Calibri"/>
                <a:cs typeface="Calibri"/>
              </a:rPr>
              <a:t>understand</a:t>
            </a:r>
            <a:r>
              <a:rPr sz="2150" spc="225" dirty="0">
                <a:latin typeface="Calibri"/>
                <a:cs typeface="Calibri"/>
              </a:rPr>
              <a:t> </a:t>
            </a:r>
            <a:r>
              <a:rPr sz="2150" spc="55" dirty="0">
                <a:latin typeface="Calibri"/>
                <a:cs typeface="Calibri"/>
              </a:rPr>
              <a:t>its</a:t>
            </a:r>
            <a:r>
              <a:rPr sz="2150" spc="114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structure,</a:t>
            </a:r>
            <a:r>
              <a:rPr sz="2150" spc="204" dirty="0">
                <a:latin typeface="Calibri"/>
                <a:cs typeface="Calibri"/>
              </a:rPr>
              <a:t> </a:t>
            </a:r>
            <a:r>
              <a:rPr sz="2150" spc="55" dirty="0">
                <a:latin typeface="Calibri"/>
                <a:cs typeface="Calibri"/>
              </a:rPr>
              <a:t>discover</a:t>
            </a:r>
            <a:r>
              <a:rPr sz="2150" spc="110" dirty="0">
                <a:latin typeface="Calibri"/>
                <a:cs typeface="Calibri"/>
              </a:rPr>
              <a:t> </a:t>
            </a:r>
            <a:r>
              <a:rPr sz="2150" spc="70" dirty="0">
                <a:latin typeface="Calibri"/>
                <a:cs typeface="Calibri"/>
              </a:rPr>
              <a:t>patterns,</a:t>
            </a:r>
            <a:r>
              <a:rPr sz="2150" spc="130" dirty="0">
                <a:latin typeface="Calibri"/>
                <a:cs typeface="Calibri"/>
              </a:rPr>
              <a:t> </a:t>
            </a:r>
            <a:r>
              <a:rPr sz="2150" spc="75" dirty="0">
                <a:latin typeface="Calibri"/>
                <a:cs typeface="Calibri"/>
              </a:rPr>
              <a:t>spot</a:t>
            </a:r>
            <a:r>
              <a:rPr sz="2150" spc="150" dirty="0">
                <a:latin typeface="Calibri"/>
                <a:cs typeface="Calibri"/>
              </a:rPr>
              <a:t> </a:t>
            </a:r>
            <a:r>
              <a:rPr sz="2150" spc="90" dirty="0">
                <a:latin typeface="Calibri"/>
                <a:cs typeface="Calibri"/>
              </a:rPr>
              <a:t>anomalies,</a:t>
            </a:r>
            <a:r>
              <a:rPr sz="2150" spc="130" dirty="0">
                <a:latin typeface="Calibri"/>
                <a:cs typeface="Calibri"/>
              </a:rPr>
              <a:t> </a:t>
            </a:r>
            <a:r>
              <a:rPr sz="2150" spc="85" dirty="0">
                <a:latin typeface="Calibri"/>
                <a:cs typeface="Calibri"/>
              </a:rPr>
              <a:t>and</a:t>
            </a:r>
            <a:endParaRPr sz="2150">
              <a:latin typeface="Calibri"/>
              <a:cs typeface="Calibri"/>
            </a:endParaRPr>
          </a:p>
          <a:p>
            <a:pPr marL="355600">
              <a:lnSpc>
                <a:spcPts val="1839"/>
              </a:lnSpc>
            </a:pPr>
            <a:r>
              <a:rPr sz="2150" spc="60" dirty="0">
                <a:latin typeface="Calibri"/>
                <a:cs typeface="Calibri"/>
              </a:rPr>
              <a:t>check</a:t>
            </a:r>
            <a:r>
              <a:rPr sz="2150" spc="165" dirty="0">
                <a:latin typeface="Calibri"/>
                <a:cs typeface="Calibri"/>
              </a:rPr>
              <a:t> </a:t>
            </a:r>
            <a:r>
              <a:rPr sz="2150" spc="85" dirty="0">
                <a:latin typeface="Calibri"/>
                <a:cs typeface="Calibri"/>
              </a:rPr>
              <a:t>assumptions</a:t>
            </a:r>
            <a:r>
              <a:rPr sz="2150" spc="190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before</a:t>
            </a:r>
            <a:r>
              <a:rPr sz="2150" spc="195" dirty="0">
                <a:latin typeface="Calibri"/>
                <a:cs typeface="Calibri"/>
              </a:rPr>
              <a:t> </a:t>
            </a:r>
            <a:r>
              <a:rPr sz="2150" spc="105" dirty="0">
                <a:latin typeface="Calibri"/>
                <a:cs typeface="Calibri"/>
              </a:rPr>
              <a:t>applying</a:t>
            </a:r>
            <a:r>
              <a:rPr sz="2150" spc="95" dirty="0">
                <a:latin typeface="Calibri"/>
                <a:cs typeface="Calibri"/>
              </a:rPr>
              <a:t> </a:t>
            </a:r>
            <a:r>
              <a:rPr sz="2150" dirty="0">
                <a:latin typeface="Calibri"/>
                <a:cs typeface="Calibri"/>
              </a:rPr>
              <a:t>more</a:t>
            </a:r>
            <a:r>
              <a:rPr sz="2150" spc="195" dirty="0">
                <a:latin typeface="Calibri"/>
                <a:cs typeface="Calibri"/>
              </a:rPr>
              <a:t> </a:t>
            </a:r>
            <a:r>
              <a:rPr sz="2150" spc="90" dirty="0">
                <a:latin typeface="Calibri"/>
                <a:cs typeface="Calibri"/>
              </a:rPr>
              <a:t>advanced</a:t>
            </a:r>
            <a:r>
              <a:rPr sz="2150" spc="220" dirty="0">
                <a:latin typeface="Calibri"/>
                <a:cs typeface="Calibri"/>
              </a:rPr>
              <a:t> </a:t>
            </a:r>
            <a:r>
              <a:rPr sz="2150" spc="90" dirty="0">
                <a:latin typeface="Calibri"/>
                <a:cs typeface="Calibri"/>
              </a:rPr>
              <a:t>statistical</a:t>
            </a:r>
            <a:r>
              <a:rPr sz="2150" spc="150" dirty="0">
                <a:latin typeface="Calibri"/>
                <a:cs typeface="Calibri"/>
              </a:rPr>
              <a:t> </a:t>
            </a:r>
            <a:r>
              <a:rPr sz="2150" spc="75" dirty="0">
                <a:latin typeface="Calibri"/>
                <a:cs typeface="Calibri"/>
              </a:rPr>
              <a:t>methods</a:t>
            </a:r>
            <a:r>
              <a:rPr sz="2150" spc="110" dirty="0">
                <a:latin typeface="Calibri"/>
                <a:cs typeface="Calibri"/>
              </a:rPr>
              <a:t> </a:t>
            </a:r>
            <a:r>
              <a:rPr sz="2150" spc="-25" dirty="0">
                <a:latin typeface="Calibri"/>
                <a:cs typeface="Calibri"/>
              </a:rPr>
              <a:t>or</a:t>
            </a:r>
            <a:endParaRPr sz="2150">
              <a:latin typeface="Calibri"/>
              <a:cs typeface="Calibri"/>
            </a:endParaRPr>
          </a:p>
          <a:p>
            <a:pPr marL="355600">
              <a:lnSpc>
                <a:spcPts val="2230"/>
              </a:lnSpc>
            </a:pPr>
            <a:r>
              <a:rPr sz="2150" spc="80" dirty="0">
                <a:latin typeface="Calibri"/>
                <a:cs typeface="Calibri"/>
              </a:rPr>
              <a:t>machine </a:t>
            </a:r>
            <a:r>
              <a:rPr sz="2150" spc="70" dirty="0">
                <a:latin typeface="Calibri"/>
                <a:cs typeface="Calibri"/>
              </a:rPr>
              <a:t>learning</a:t>
            </a:r>
            <a:r>
              <a:rPr sz="2150" spc="60" dirty="0">
                <a:latin typeface="Calibri"/>
                <a:cs typeface="Calibri"/>
              </a:rPr>
              <a:t> </a:t>
            </a:r>
            <a:r>
              <a:rPr sz="2150" spc="65" dirty="0">
                <a:latin typeface="Calibri"/>
                <a:cs typeface="Calibri"/>
              </a:rPr>
              <a:t>algorithms.</a:t>
            </a:r>
            <a:endParaRPr sz="21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sz="21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150" b="1" dirty="0">
                <a:latin typeface="Calibri"/>
                <a:cs typeface="Calibri"/>
              </a:rPr>
              <a:t>EDA</a:t>
            </a:r>
            <a:r>
              <a:rPr sz="2150" b="1" spc="145" dirty="0">
                <a:latin typeface="Calibri"/>
                <a:cs typeface="Calibri"/>
              </a:rPr>
              <a:t> </a:t>
            </a:r>
            <a:r>
              <a:rPr sz="2150" b="1" spc="55" dirty="0">
                <a:latin typeface="Calibri"/>
                <a:cs typeface="Calibri"/>
              </a:rPr>
              <a:t>helps</a:t>
            </a:r>
            <a:r>
              <a:rPr sz="2150" b="1" spc="185" dirty="0">
                <a:latin typeface="Calibri"/>
                <a:cs typeface="Calibri"/>
              </a:rPr>
              <a:t> </a:t>
            </a:r>
            <a:r>
              <a:rPr sz="2150" b="1" spc="-25" dirty="0">
                <a:latin typeface="Calibri"/>
                <a:cs typeface="Calibri"/>
              </a:rPr>
              <a:t>in:</a:t>
            </a:r>
            <a:endParaRPr sz="21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990"/>
              </a:spcBef>
            </a:pPr>
            <a:endParaRPr sz="2150">
              <a:latin typeface="Calibri"/>
              <a:cs typeface="Calibri"/>
            </a:endParaRPr>
          </a:p>
          <a:p>
            <a:pPr marL="355600" marR="299720" indent="-342900">
              <a:lnSpc>
                <a:spcPct val="72500"/>
              </a:lnSpc>
              <a:buFont typeface="Wingdings"/>
              <a:buChar char=""/>
              <a:tabLst>
                <a:tab pos="355600" algn="l"/>
              </a:tabLst>
            </a:pPr>
            <a:r>
              <a:rPr sz="2150" b="1" spc="80" dirty="0">
                <a:latin typeface="Calibri"/>
                <a:cs typeface="Calibri"/>
              </a:rPr>
              <a:t>Summarizing</a:t>
            </a:r>
            <a:r>
              <a:rPr sz="2150" b="1" spc="140" dirty="0">
                <a:latin typeface="Calibri"/>
                <a:cs typeface="Calibri"/>
              </a:rPr>
              <a:t> </a:t>
            </a:r>
            <a:r>
              <a:rPr sz="2150" b="1" dirty="0">
                <a:latin typeface="Calibri"/>
                <a:cs typeface="Calibri"/>
              </a:rPr>
              <a:t>the</a:t>
            </a:r>
            <a:r>
              <a:rPr sz="2150" b="1" spc="175" dirty="0">
                <a:latin typeface="Calibri"/>
                <a:cs typeface="Calibri"/>
              </a:rPr>
              <a:t> </a:t>
            </a:r>
            <a:r>
              <a:rPr sz="2150" b="1" spc="90" dirty="0">
                <a:latin typeface="Calibri"/>
                <a:cs typeface="Calibri"/>
              </a:rPr>
              <a:t>dataset:</a:t>
            </a:r>
            <a:r>
              <a:rPr sz="2150" b="1" spc="-15" dirty="0">
                <a:latin typeface="Calibri"/>
                <a:cs typeface="Calibri"/>
              </a:rPr>
              <a:t> </a:t>
            </a:r>
            <a:r>
              <a:rPr sz="1850" spc="85" dirty="0">
                <a:latin typeface="Calibri"/>
                <a:cs typeface="Calibri"/>
              </a:rPr>
              <a:t>By</a:t>
            </a:r>
            <a:r>
              <a:rPr sz="1850" spc="135" dirty="0">
                <a:latin typeface="Calibri"/>
                <a:cs typeface="Calibri"/>
              </a:rPr>
              <a:t> </a:t>
            </a:r>
            <a:r>
              <a:rPr sz="1850" spc="65" dirty="0">
                <a:latin typeface="Calibri"/>
                <a:cs typeface="Calibri"/>
              </a:rPr>
              <a:t>using</a:t>
            </a:r>
            <a:r>
              <a:rPr sz="1850" spc="85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descriptive</a:t>
            </a:r>
            <a:r>
              <a:rPr sz="1850" spc="170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statistics</a:t>
            </a:r>
            <a:r>
              <a:rPr sz="1850" spc="6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to</a:t>
            </a:r>
            <a:r>
              <a:rPr sz="1850" spc="110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get</a:t>
            </a:r>
            <a:r>
              <a:rPr sz="1850" spc="150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insights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into</a:t>
            </a:r>
            <a:r>
              <a:rPr sz="1850" spc="19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85" dirty="0">
                <a:latin typeface="Calibri"/>
                <a:cs typeface="Calibri"/>
              </a:rPr>
              <a:t> data, </a:t>
            </a:r>
            <a:r>
              <a:rPr sz="1850" dirty="0">
                <a:latin typeface="Calibri"/>
                <a:cs typeface="Calibri"/>
              </a:rPr>
              <a:t>such</a:t>
            </a:r>
            <a:r>
              <a:rPr sz="1850" spc="135" dirty="0">
                <a:latin typeface="Calibri"/>
                <a:cs typeface="Calibri"/>
              </a:rPr>
              <a:t> </a:t>
            </a:r>
            <a:r>
              <a:rPr sz="1850" spc="125" dirty="0">
                <a:latin typeface="Calibri"/>
                <a:cs typeface="Calibri"/>
              </a:rPr>
              <a:t>as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mean,</a:t>
            </a:r>
            <a:r>
              <a:rPr sz="1850" spc="100" dirty="0">
                <a:latin typeface="Calibri"/>
                <a:cs typeface="Calibri"/>
              </a:rPr>
              <a:t> </a:t>
            </a:r>
            <a:r>
              <a:rPr sz="1850" spc="70" dirty="0">
                <a:latin typeface="Calibri"/>
                <a:cs typeface="Calibri"/>
              </a:rPr>
              <a:t>median,</a:t>
            </a:r>
            <a:r>
              <a:rPr sz="1850" spc="90" dirty="0">
                <a:latin typeface="Calibri"/>
                <a:cs typeface="Calibri"/>
              </a:rPr>
              <a:t> </a:t>
            </a:r>
            <a:r>
              <a:rPr sz="1850" spc="60" dirty="0">
                <a:latin typeface="Calibri"/>
                <a:cs typeface="Calibri"/>
              </a:rPr>
              <a:t>mode,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spc="60" dirty="0">
                <a:latin typeface="Calibri"/>
                <a:cs typeface="Calibri"/>
              </a:rPr>
              <a:t>variance,</a:t>
            </a:r>
            <a:r>
              <a:rPr sz="1850" spc="100" dirty="0">
                <a:latin typeface="Calibri"/>
                <a:cs typeface="Calibri"/>
              </a:rPr>
              <a:t> and</a:t>
            </a:r>
            <a:r>
              <a:rPr sz="1850" spc="135" dirty="0">
                <a:latin typeface="Calibri"/>
                <a:cs typeface="Calibri"/>
              </a:rPr>
              <a:t> </a:t>
            </a:r>
            <a:r>
              <a:rPr sz="1850" spc="75" dirty="0">
                <a:latin typeface="Calibri"/>
                <a:cs typeface="Calibri"/>
              </a:rPr>
              <a:t>standard</a:t>
            </a:r>
            <a:r>
              <a:rPr sz="1850" spc="135" dirty="0">
                <a:latin typeface="Calibri"/>
                <a:cs typeface="Calibri"/>
              </a:rPr>
              <a:t> </a:t>
            </a:r>
            <a:r>
              <a:rPr sz="1850" spc="40" dirty="0">
                <a:latin typeface="Calibri"/>
                <a:cs typeface="Calibri"/>
              </a:rPr>
              <a:t>deviation</a:t>
            </a:r>
            <a:endParaRPr sz="1850">
              <a:latin typeface="Calibri"/>
              <a:cs typeface="Calibri"/>
            </a:endParaRPr>
          </a:p>
          <a:p>
            <a:pPr marL="355600" marR="5080" indent="-342900">
              <a:lnSpc>
                <a:spcPct val="71800"/>
              </a:lnSpc>
              <a:spcBef>
                <a:spcPts val="985"/>
              </a:spcBef>
              <a:buFont typeface="Wingdings"/>
              <a:buChar char=""/>
              <a:tabLst>
                <a:tab pos="355600" algn="l"/>
              </a:tabLst>
            </a:pPr>
            <a:r>
              <a:rPr sz="2150" b="1" spc="75" dirty="0">
                <a:latin typeface="Calibri"/>
                <a:cs typeface="Calibri"/>
              </a:rPr>
              <a:t>Visualizing</a:t>
            </a:r>
            <a:r>
              <a:rPr sz="2150" b="1" spc="175" dirty="0">
                <a:latin typeface="Calibri"/>
                <a:cs typeface="Calibri"/>
              </a:rPr>
              <a:t> </a:t>
            </a:r>
            <a:r>
              <a:rPr sz="2150" b="1" dirty="0">
                <a:latin typeface="Calibri"/>
                <a:cs typeface="Calibri"/>
              </a:rPr>
              <a:t>the</a:t>
            </a:r>
            <a:r>
              <a:rPr sz="2150" b="1" spc="130" dirty="0">
                <a:latin typeface="Calibri"/>
                <a:cs typeface="Calibri"/>
              </a:rPr>
              <a:t> </a:t>
            </a:r>
            <a:r>
              <a:rPr sz="2150" b="1" spc="114" dirty="0">
                <a:latin typeface="Calibri"/>
                <a:cs typeface="Calibri"/>
              </a:rPr>
              <a:t>data:</a:t>
            </a:r>
            <a:r>
              <a:rPr sz="2150" b="1" spc="45" dirty="0">
                <a:latin typeface="Calibri"/>
                <a:cs typeface="Calibri"/>
              </a:rPr>
              <a:t> </a:t>
            </a:r>
            <a:r>
              <a:rPr sz="1850" spc="65" dirty="0">
                <a:latin typeface="Calibri"/>
                <a:cs typeface="Calibri"/>
              </a:rPr>
              <a:t>Employing</a:t>
            </a:r>
            <a:r>
              <a:rPr sz="1850" spc="105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plots</a:t>
            </a:r>
            <a:r>
              <a:rPr sz="1850" spc="17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like</a:t>
            </a:r>
            <a:r>
              <a:rPr sz="1850" spc="200" dirty="0">
                <a:latin typeface="Calibri"/>
                <a:cs typeface="Calibri"/>
              </a:rPr>
              <a:t> </a:t>
            </a:r>
            <a:r>
              <a:rPr sz="1850" spc="65" dirty="0">
                <a:latin typeface="Calibri"/>
                <a:cs typeface="Calibri"/>
              </a:rPr>
              <a:t>histograms,</a:t>
            </a:r>
            <a:r>
              <a:rPr sz="1850" spc="114" dirty="0">
                <a:latin typeface="Calibri"/>
                <a:cs typeface="Calibri"/>
              </a:rPr>
              <a:t> </a:t>
            </a:r>
            <a:r>
              <a:rPr sz="1850" spc="90" dirty="0">
                <a:latin typeface="Calibri"/>
                <a:cs typeface="Calibri"/>
              </a:rPr>
              <a:t>bar</a:t>
            </a:r>
            <a:r>
              <a:rPr sz="1850" spc="13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charts,</a:t>
            </a:r>
            <a:r>
              <a:rPr sz="1850" spc="204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box</a:t>
            </a:r>
            <a:r>
              <a:rPr sz="1850" spc="190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plots,</a:t>
            </a:r>
            <a:r>
              <a:rPr sz="1850" spc="120" dirty="0">
                <a:latin typeface="Calibri"/>
                <a:cs typeface="Calibri"/>
              </a:rPr>
              <a:t> </a:t>
            </a:r>
            <a:r>
              <a:rPr sz="1850" spc="65" dirty="0">
                <a:latin typeface="Calibri"/>
                <a:cs typeface="Calibri"/>
              </a:rPr>
              <a:t>scatter</a:t>
            </a:r>
            <a:r>
              <a:rPr sz="1850" spc="130" dirty="0">
                <a:latin typeface="Calibri"/>
                <a:cs typeface="Calibri"/>
              </a:rPr>
              <a:t> </a:t>
            </a:r>
            <a:r>
              <a:rPr sz="1850" spc="-10" dirty="0">
                <a:latin typeface="Calibri"/>
                <a:cs typeface="Calibri"/>
              </a:rPr>
              <a:t>plots, </a:t>
            </a:r>
            <a:r>
              <a:rPr sz="1850" spc="100" dirty="0">
                <a:latin typeface="Calibri"/>
                <a:cs typeface="Calibri"/>
              </a:rPr>
              <a:t>and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85" dirty="0">
                <a:latin typeface="Calibri"/>
                <a:cs typeface="Calibri"/>
              </a:rPr>
              <a:t>heatmaps</a:t>
            </a:r>
            <a:r>
              <a:rPr sz="1850" spc="15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to</a:t>
            </a:r>
            <a:r>
              <a:rPr sz="1850" spc="125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get</a:t>
            </a:r>
            <a:r>
              <a:rPr sz="1850" spc="165" dirty="0">
                <a:latin typeface="Calibri"/>
                <a:cs typeface="Calibri"/>
              </a:rPr>
              <a:t> </a:t>
            </a:r>
            <a:r>
              <a:rPr sz="1850" spc="155" dirty="0">
                <a:latin typeface="Calibri"/>
                <a:cs typeface="Calibri"/>
              </a:rPr>
              <a:t>a</a:t>
            </a:r>
            <a:r>
              <a:rPr sz="1850" spc="15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better</a:t>
            </a:r>
            <a:r>
              <a:rPr sz="1850" spc="114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understanding</a:t>
            </a:r>
            <a:r>
              <a:rPr sz="1850" spc="17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of</a:t>
            </a:r>
            <a:r>
              <a:rPr sz="1850" spc="15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spc="45" dirty="0">
                <a:latin typeface="Calibri"/>
                <a:cs typeface="Calibri"/>
              </a:rPr>
              <a:t>distribution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and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relationships</a:t>
            </a:r>
            <a:r>
              <a:rPr sz="1850" spc="7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in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-25" dirty="0">
                <a:latin typeface="Calibri"/>
                <a:cs typeface="Calibri"/>
              </a:rPr>
              <a:t>the</a:t>
            </a:r>
            <a:r>
              <a:rPr sz="1850" spc="500" dirty="0">
                <a:latin typeface="Calibri"/>
                <a:cs typeface="Calibri"/>
              </a:rPr>
              <a:t> </a:t>
            </a:r>
            <a:r>
              <a:rPr sz="1850" spc="80" dirty="0">
                <a:latin typeface="Calibri"/>
                <a:cs typeface="Calibri"/>
              </a:rPr>
              <a:t>data.</a:t>
            </a:r>
            <a:endParaRPr sz="1850">
              <a:latin typeface="Calibri"/>
              <a:cs typeface="Calibri"/>
            </a:endParaRPr>
          </a:p>
          <a:p>
            <a:pPr marL="354965" indent="-342265">
              <a:lnSpc>
                <a:spcPts val="2265"/>
              </a:lnSpc>
              <a:spcBef>
                <a:spcPts val="254"/>
              </a:spcBef>
              <a:buFont typeface="Wingdings"/>
              <a:buChar char=""/>
              <a:tabLst>
                <a:tab pos="354965" algn="l"/>
              </a:tabLst>
            </a:pPr>
            <a:r>
              <a:rPr sz="2150" b="1" spc="55" dirty="0">
                <a:latin typeface="Calibri"/>
                <a:cs typeface="Calibri"/>
              </a:rPr>
              <a:t>Identifying</a:t>
            </a:r>
            <a:r>
              <a:rPr sz="2150" b="1" spc="220" dirty="0">
                <a:latin typeface="Calibri"/>
                <a:cs typeface="Calibri"/>
              </a:rPr>
              <a:t> </a:t>
            </a:r>
            <a:r>
              <a:rPr sz="2150" b="1" dirty="0">
                <a:latin typeface="Calibri"/>
                <a:cs typeface="Calibri"/>
              </a:rPr>
              <a:t>outliers</a:t>
            </a:r>
            <a:r>
              <a:rPr sz="2150" b="1" spc="150" dirty="0">
                <a:latin typeface="Calibri"/>
                <a:cs typeface="Calibri"/>
              </a:rPr>
              <a:t> </a:t>
            </a:r>
            <a:r>
              <a:rPr sz="2150" b="1" spc="120" dirty="0">
                <a:latin typeface="Calibri"/>
                <a:cs typeface="Calibri"/>
              </a:rPr>
              <a:t>and</a:t>
            </a:r>
            <a:r>
              <a:rPr sz="2150" b="1" spc="155" dirty="0">
                <a:latin typeface="Calibri"/>
                <a:cs typeface="Calibri"/>
              </a:rPr>
              <a:t> </a:t>
            </a:r>
            <a:r>
              <a:rPr sz="2150" b="1" spc="75" dirty="0">
                <a:latin typeface="Calibri"/>
                <a:cs typeface="Calibri"/>
              </a:rPr>
              <a:t>anomalies:</a:t>
            </a:r>
            <a:r>
              <a:rPr sz="2150" b="1" spc="125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Detecting</a:t>
            </a:r>
            <a:r>
              <a:rPr sz="1850" spc="14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unusual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spc="120" dirty="0">
                <a:latin typeface="Calibri"/>
                <a:cs typeface="Calibri"/>
              </a:rPr>
              <a:t>data</a:t>
            </a:r>
            <a:r>
              <a:rPr sz="1850" spc="114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points</a:t>
            </a:r>
            <a:r>
              <a:rPr sz="1850" spc="204" dirty="0">
                <a:latin typeface="Calibri"/>
                <a:cs typeface="Calibri"/>
              </a:rPr>
              <a:t> </a:t>
            </a:r>
            <a:r>
              <a:rPr sz="1850" spc="75" dirty="0">
                <a:latin typeface="Calibri"/>
                <a:cs typeface="Calibri"/>
              </a:rPr>
              <a:t>that</a:t>
            </a:r>
            <a:r>
              <a:rPr sz="1850" spc="130" dirty="0">
                <a:latin typeface="Calibri"/>
                <a:cs typeface="Calibri"/>
              </a:rPr>
              <a:t> </a:t>
            </a:r>
            <a:r>
              <a:rPr sz="1850" spc="75" dirty="0">
                <a:latin typeface="Calibri"/>
                <a:cs typeface="Calibri"/>
              </a:rPr>
              <a:t>might</a:t>
            </a:r>
            <a:r>
              <a:rPr sz="1850" spc="215" dirty="0">
                <a:latin typeface="Calibri"/>
                <a:cs typeface="Calibri"/>
              </a:rPr>
              <a:t> </a:t>
            </a:r>
            <a:r>
              <a:rPr sz="1850" spc="50" dirty="0">
                <a:latin typeface="Calibri"/>
                <a:cs typeface="Calibri"/>
              </a:rPr>
              <a:t>indicate</a:t>
            </a:r>
            <a:endParaRPr sz="1850">
              <a:latin typeface="Calibri"/>
              <a:cs typeface="Calibri"/>
            </a:endParaRPr>
          </a:p>
          <a:p>
            <a:pPr marL="355600">
              <a:lnSpc>
                <a:spcPts val="1905"/>
              </a:lnSpc>
            </a:pPr>
            <a:r>
              <a:rPr sz="1850" spc="105" dirty="0">
                <a:latin typeface="Calibri"/>
                <a:cs typeface="Calibri"/>
              </a:rPr>
              <a:t>data</a:t>
            </a:r>
            <a:r>
              <a:rPr sz="1850" spc="15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entry</a:t>
            </a:r>
            <a:r>
              <a:rPr sz="1850" spc="15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errors</a:t>
            </a:r>
            <a:r>
              <a:rPr sz="1850" spc="16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or</a:t>
            </a:r>
            <a:r>
              <a:rPr sz="1850" spc="120" dirty="0">
                <a:latin typeface="Calibri"/>
                <a:cs typeface="Calibri"/>
              </a:rPr>
              <a:t> </a:t>
            </a:r>
            <a:r>
              <a:rPr sz="1850" spc="70" dirty="0">
                <a:latin typeface="Calibri"/>
                <a:cs typeface="Calibri"/>
              </a:rPr>
              <a:t>significant</a:t>
            </a:r>
            <a:r>
              <a:rPr sz="1850" spc="170" dirty="0">
                <a:latin typeface="Calibri"/>
                <a:cs typeface="Calibri"/>
              </a:rPr>
              <a:t> </a:t>
            </a:r>
            <a:r>
              <a:rPr sz="1850" spc="40" dirty="0">
                <a:latin typeface="Calibri"/>
                <a:cs typeface="Calibri"/>
              </a:rPr>
              <a:t>insights.</a:t>
            </a:r>
            <a:endParaRPr sz="1850">
              <a:latin typeface="Calibri"/>
              <a:cs typeface="Calibri"/>
            </a:endParaRPr>
          </a:p>
          <a:p>
            <a:pPr marL="355600" marR="718185" indent="-342900">
              <a:lnSpc>
                <a:spcPct val="72500"/>
              </a:lnSpc>
              <a:spcBef>
                <a:spcPts val="1045"/>
              </a:spcBef>
              <a:buFont typeface="Wingdings"/>
              <a:buChar char=""/>
              <a:tabLst>
                <a:tab pos="355600" algn="l"/>
              </a:tabLst>
            </a:pPr>
            <a:r>
              <a:rPr sz="2150" b="1" spc="90" dirty="0">
                <a:latin typeface="Calibri"/>
                <a:cs typeface="Calibri"/>
              </a:rPr>
              <a:t>Handling</a:t>
            </a:r>
            <a:r>
              <a:rPr sz="2150" b="1" spc="160" dirty="0">
                <a:latin typeface="Calibri"/>
                <a:cs typeface="Calibri"/>
              </a:rPr>
              <a:t> </a:t>
            </a:r>
            <a:r>
              <a:rPr sz="2150" b="1" spc="85" dirty="0">
                <a:latin typeface="Calibri"/>
                <a:cs typeface="Calibri"/>
              </a:rPr>
              <a:t>missing</a:t>
            </a:r>
            <a:r>
              <a:rPr sz="2150" b="1" spc="70" dirty="0">
                <a:latin typeface="Calibri"/>
                <a:cs typeface="Calibri"/>
              </a:rPr>
              <a:t> </a:t>
            </a:r>
            <a:r>
              <a:rPr sz="2150" b="1" spc="75" dirty="0">
                <a:latin typeface="Calibri"/>
                <a:cs typeface="Calibri"/>
              </a:rPr>
              <a:t>values:</a:t>
            </a:r>
            <a:r>
              <a:rPr sz="2150" b="1" spc="120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Understanding</a:t>
            </a:r>
            <a:r>
              <a:rPr sz="1850" spc="17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the</a:t>
            </a:r>
            <a:r>
              <a:rPr sz="1850" spc="18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nature</a:t>
            </a:r>
            <a:r>
              <a:rPr sz="1850" spc="185" dirty="0">
                <a:latin typeface="Calibri"/>
                <a:cs typeface="Calibri"/>
              </a:rPr>
              <a:t> </a:t>
            </a:r>
            <a:r>
              <a:rPr sz="1850" spc="75" dirty="0">
                <a:latin typeface="Calibri"/>
                <a:cs typeface="Calibri"/>
              </a:rPr>
              <a:t>and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extent</a:t>
            </a:r>
            <a:r>
              <a:rPr sz="1850" spc="16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of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75" dirty="0">
                <a:latin typeface="Calibri"/>
                <a:cs typeface="Calibri"/>
              </a:rPr>
              <a:t>missing</a:t>
            </a:r>
            <a:r>
              <a:rPr sz="1850" spc="180" dirty="0">
                <a:latin typeface="Calibri"/>
                <a:cs typeface="Calibri"/>
              </a:rPr>
              <a:t> </a:t>
            </a:r>
            <a:r>
              <a:rPr sz="1850" spc="105" dirty="0">
                <a:latin typeface="Calibri"/>
                <a:cs typeface="Calibri"/>
              </a:rPr>
              <a:t>data</a:t>
            </a:r>
            <a:r>
              <a:rPr sz="1850" spc="150" dirty="0">
                <a:latin typeface="Calibri"/>
                <a:cs typeface="Calibri"/>
              </a:rPr>
              <a:t> </a:t>
            </a:r>
            <a:r>
              <a:rPr sz="1850" spc="-25" dirty="0">
                <a:latin typeface="Calibri"/>
                <a:cs typeface="Calibri"/>
              </a:rPr>
              <a:t>to </a:t>
            </a:r>
            <a:r>
              <a:rPr sz="1850" spc="65" dirty="0">
                <a:latin typeface="Calibri"/>
                <a:cs typeface="Calibri"/>
              </a:rPr>
              <a:t>decide</a:t>
            </a:r>
            <a:r>
              <a:rPr sz="1850" spc="100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on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appropriate</a:t>
            </a:r>
            <a:r>
              <a:rPr sz="1850" spc="185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methods</a:t>
            </a:r>
            <a:r>
              <a:rPr sz="1850" spc="15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for</a:t>
            </a:r>
            <a:r>
              <a:rPr sz="1850" spc="110" dirty="0">
                <a:latin typeface="Calibri"/>
                <a:cs typeface="Calibri"/>
              </a:rPr>
              <a:t> </a:t>
            </a:r>
            <a:r>
              <a:rPr sz="1850" spc="75" dirty="0">
                <a:latin typeface="Calibri"/>
                <a:cs typeface="Calibri"/>
              </a:rPr>
              <a:t>dealing</a:t>
            </a:r>
            <a:r>
              <a:rPr sz="1850" spc="17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with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55" dirty="0">
                <a:latin typeface="Calibri"/>
                <a:cs typeface="Calibri"/>
              </a:rPr>
              <a:t>them,</a:t>
            </a:r>
            <a:r>
              <a:rPr sz="1850" spc="10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such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spc="125" dirty="0">
                <a:latin typeface="Calibri"/>
                <a:cs typeface="Calibri"/>
              </a:rPr>
              <a:t>as</a:t>
            </a:r>
            <a:r>
              <a:rPr sz="1850" spc="160" dirty="0">
                <a:latin typeface="Calibri"/>
                <a:cs typeface="Calibri"/>
              </a:rPr>
              <a:t> </a:t>
            </a:r>
            <a:r>
              <a:rPr sz="1850" spc="60" dirty="0">
                <a:latin typeface="Calibri"/>
                <a:cs typeface="Calibri"/>
              </a:rPr>
              <a:t>imputation</a:t>
            </a:r>
            <a:r>
              <a:rPr sz="1850" spc="145" dirty="0">
                <a:latin typeface="Calibri"/>
                <a:cs typeface="Calibri"/>
              </a:rPr>
              <a:t> </a:t>
            </a:r>
            <a:r>
              <a:rPr sz="1850" dirty="0">
                <a:latin typeface="Calibri"/>
                <a:cs typeface="Calibri"/>
              </a:rPr>
              <a:t>or</a:t>
            </a:r>
            <a:r>
              <a:rPr sz="1850" spc="195" dirty="0">
                <a:latin typeface="Calibri"/>
                <a:cs typeface="Calibri"/>
              </a:rPr>
              <a:t> </a:t>
            </a:r>
            <a:r>
              <a:rPr sz="1850" spc="-10" dirty="0">
                <a:latin typeface="Calibri"/>
                <a:cs typeface="Calibri"/>
              </a:rPr>
              <a:t>removal</a:t>
            </a:r>
            <a:endParaRPr sz="18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664360" y="0"/>
            <a:ext cx="580390" cy="230504"/>
          </a:xfrm>
          <a:custGeom>
            <a:avLst/>
            <a:gdLst/>
            <a:ahLst/>
            <a:cxnLst/>
            <a:rect l="l" t="t" r="r" b="b"/>
            <a:pathLst>
              <a:path w="580390" h="230504">
                <a:moveTo>
                  <a:pt x="580066" y="0"/>
                </a:moveTo>
                <a:lnTo>
                  <a:pt x="568293" y="230385"/>
                </a:lnTo>
                <a:lnTo>
                  <a:pt x="0" y="0"/>
                </a:lnTo>
              </a:path>
            </a:pathLst>
          </a:custGeom>
          <a:ln w="149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786834" y="0"/>
            <a:ext cx="1304925" cy="1012190"/>
          </a:xfrm>
          <a:custGeom>
            <a:avLst/>
            <a:gdLst/>
            <a:ahLst/>
            <a:cxnLst/>
            <a:rect l="l" t="t" r="r" b="b"/>
            <a:pathLst>
              <a:path w="1304925" h="1012190">
                <a:moveTo>
                  <a:pt x="1304598" y="0"/>
                </a:moveTo>
                <a:lnTo>
                  <a:pt x="120626" y="1011866"/>
                </a:lnTo>
                <a:lnTo>
                  <a:pt x="0" y="0"/>
                </a:lnTo>
              </a:path>
            </a:pathLst>
          </a:custGeom>
          <a:ln w="149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306196" y="0"/>
            <a:ext cx="1112520" cy="692785"/>
          </a:xfrm>
          <a:custGeom>
            <a:avLst/>
            <a:gdLst/>
            <a:ahLst/>
            <a:cxnLst/>
            <a:rect l="l" t="t" r="r" b="b"/>
            <a:pathLst>
              <a:path w="1112520" h="692785">
                <a:moveTo>
                  <a:pt x="1112395" y="0"/>
                </a:moveTo>
                <a:lnTo>
                  <a:pt x="1013078" y="692382"/>
                </a:lnTo>
                <a:lnTo>
                  <a:pt x="0" y="0"/>
                </a:lnTo>
              </a:path>
            </a:pathLst>
          </a:custGeom>
          <a:ln w="1493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610341" y="0"/>
            <a:ext cx="5168265" cy="1271905"/>
          </a:xfrm>
          <a:custGeom>
            <a:avLst/>
            <a:gdLst/>
            <a:ahLst/>
            <a:cxnLst/>
            <a:rect l="l" t="t" r="r" b="b"/>
            <a:pathLst>
              <a:path w="5168265" h="1271905">
                <a:moveTo>
                  <a:pt x="2101526" y="0"/>
                </a:moveTo>
                <a:lnTo>
                  <a:pt x="2055372" y="1271543"/>
                </a:lnTo>
                <a:lnTo>
                  <a:pt x="1312339" y="0"/>
                </a:lnTo>
              </a:path>
              <a:path w="5168265" h="1271905">
                <a:moveTo>
                  <a:pt x="4802428" y="0"/>
                </a:moveTo>
                <a:lnTo>
                  <a:pt x="5167840" y="1131735"/>
                </a:lnTo>
                <a:lnTo>
                  <a:pt x="0" y="0"/>
                </a:lnTo>
              </a:path>
            </a:pathLst>
          </a:custGeom>
          <a:ln w="1492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2562" y="67246"/>
            <a:ext cx="3124200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spc="130" dirty="0"/>
              <a:t>TECHNIQUES</a:t>
            </a:r>
            <a:endParaRPr sz="4250"/>
          </a:p>
        </p:txBody>
      </p:sp>
      <p:sp>
        <p:nvSpPr>
          <p:cNvPr id="7" name="object 7"/>
          <p:cNvSpPr/>
          <p:nvPr/>
        </p:nvSpPr>
        <p:spPr>
          <a:xfrm>
            <a:off x="194995" y="642112"/>
            <a:ext cx="3095625" cy="9525"/>
          </a:xfrm>
          <a:custGeom>
            <a:avLst/>
            <a:gdLst/>
            <a:ahLst/>
            <a:cxnLst/>
            <a:rect l="l" t="t" r="r" b="b"/>
            <a:pathLst>
              <a:path w="3095625" h="9525">
                <a:moveTo>
                  <a:pt x="3095574" y="0"/>
                </a:moveTo>
                <a:lnTo>
                  <a:pt x="0" y="0"/>
                </a:lnTo>
                <a:lnTo>
                  <a:pt x="0" y="9525"/>
                </a:lnTo>
                <a:lnTo>
                  <a:pt x="3095574" y="9525"/>
                </a:lnTo>
                <a:lnTo>
                  <a:pt x="309557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65747" y="1605470"/>
            <a:ext cx="8546465" cy="44513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342900">
              <a:lnSpc>
                <a:spcPct val="131500"/>
              </a:lnSpc>
              <a:spcBef>
                <a:spcPts val="95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60" dirty="0">
                <a:latin typeface="Calibri"/>
                <a:cs typeface="Calibri"/>
              </a:rPr>
              <a:t>Handling</a:t>
            </a:r>
            <a:r>
              <a:rPr sz="2000" b="1" spc="175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Missing</a:t>
            </a:r>
            <a:r>
              <a:rPr sz="2000" b="1" spc="18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Values:</a:t>
            </a:r>
            <a:r>
              <a:rPr sz="2000" b="1" spc="254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Identifying</a:t>
            </a:r>
            <a:r>
              <a:rPr sz="2000" spc="210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and</a:t>
            </a:r>
            <a:r>
              <a:rPr sz="2000" spc="165" dirty="0">
                <a:latin typeface="Calibri"/>
                <a:cs typeface="Calibri"/>
              </a:rPr>
              <a:t> </a:t>
            </a:r>
            <a:r>
              <a:rPr sz="2000" spc="55" dirty="0">
                <a:latin typeface="Calibri"/>
                <a:cs typeface="Calibri"/>
              </a:rPr>
              <a:t>addressing</a:t>
            </a:r>
            <a:r>
              <a:rPr sz="2000" spc="210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missing</a:t>
            </a:r>
            <a:r>
              <a:rPr sz="2000" spc="204" dirty="0">
                <a:latin typeface="Calibri"/>
                <a:cs typeface="Calibri"/>
              </a:rPr>
              <a:t> </a:t>
            </a:r>
            <a:r>
              <a:rPr sz="2000" spc="90" dirty="0">
                <a:latin typeface="Calibri"/>
                <a:cs typeface="Calibri"/>
              </a:rPr>
              <a:t>data</a:t>
            </a:r>
            <a:r>
              <a:rPr sz="2000" spc="18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through </a:t>
            </a:r>
            <a:r>
              <a:rPr sz="2000" dirty="0">
                <a:latin typeface="Calibri"/>
                <a:cs typeface="Calibri"/>
              </a:rPr>
              <a:t>techniques</a:t>
            </a:r>
            <a:r>
              <a:rPr sz="2000" spc="229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such</a:t>
            </a:r>
            <a:r>
              <a:rPr sz="2000" spc="204" dirty="0">
                <a:latin typeface="Calibri"/>
                <a:cs typeface="Calibri"/>
              </a:rPr>
              <a:t> </a:t>
            </a:r>
            <a:r>
              <a:rPr sz="2000" spc="125" dirty="0">
                <a:latin typeface="Calibri"/>
                <a:cs typeface="Calibri"/>
              </a:rPr>
              <a:t>as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imputation,</a:t>
            </a:r>
            <a:r>
              <a:rPr sz="2000" spc="21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deletion,</a:t>
            </a:r>
            <a:r>
              <a:rPr sz="2000" spc="2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or</a:t>
            </a:r>
            <a:r>
              <a:rPr sz="2000" spc="2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using</a:t>
            </a:r>
            <a:r>
              <a:rPr sz="2000" spc="235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algorithms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that</a:t>
            </a:r>
            <a:r>
              <a:rPr sz="2000" spc="165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can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sz="2000" dirty="0">
                <a:latin typeface="Calibri"/>
                <a:cs typeface="Calibri"/>
              </a:rPr>
              <a:t>handle</a:t>
            </a:r>
            <a:r>
              <a:rPr sz="2000" spc="175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missing</a:t>
            </a:r>
            <a:r>
              <a:rPr sz="2000" spc="26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values.</a:t>
            </a:r>
            <a:endParaRPr sz="2000">
              <a:latin typeface="Calibri"/>
              <a:cs typeface="Calibri"/>
            </a:endParaRPr>
          </a:p>
          <a:p>
            <a:pPr marL="12700" marR="306705" indent="342900">
              <a:lnSpc>
                <a:spcPct val="131500"/>
              </a:lnSpc>
              <a:spcBef>
                <a:spcPts val="75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dirty="0">
                <a:latin typeface="Calibri"/>
                <a:cs typeface="Calibri"/>
              </a:rPr>
              <a:t>Outlier</a:t>
            </a:r>
            <a:r>
              <a:rPr sz="2000" b="1" spc="16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Detection:</a:t>
            </a:r>
            <a:r>
              <a:rPr sz="2000" b="1" spc="2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Identifying</a:t>
            </a:r>
            <a:r>
              <a:rPr sz="2000" spc="229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unusual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spc="90" dirty="0">
                <a:latin typeface="Calibri"/>
                <a:cs typeface="Calibri"/>
              </a:rPr>
              <a:t>data</a:t>
            </a:r>
            <a:r>
              <a:rPr sz="2000" spc="20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points</a:t>
            </a:r>
            <a:r>
              <a:rPr sz="2000" spc="22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that</a:t>
            </a:r>
            <a:r>
              <a:rPr sz="2000" spc="250" dirty="0">
                <a:latin typeface="Calibri"/>
                <a:cs typeface="Calibri"/>
              </a:rPr>
              <a:t> </a:t>
            </a:r>
            <a:r>
              <a:rPr sz="2000" spc="65" dirty="0">
                <a:latin typeface="Calibri"/>
                <a:cs typeface="Calibri"/>
              </a:rPr>
              <a:t>can</a:t>
            </a:r>
            <a:r>
              <a:rPr sz="2000" spc="195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skew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the </a:t>
            </a:r>
            <a:r>
              <a:rPr sz="2000" spc="60" dirty="0">
                <a:latin typeface="Calibri"/>
                <a:cs typeface="Calibri"/>
              </a:rPr>
              <a:t>analysis.</a:t>
            </a:r>
            <a:r>
              <a:rPr sz="2000" spc="2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Techniques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include</a:t>
            </a:r>
            <a:r>
              <a:rPr sz="2000" spc="2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using,</a:t>
            </a:r>
            <a:r>
              <a:rPr sz="2000" spc="2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IQR</a:t>
            </a:r>
            <a:r>
              <a:rPr sz="2000" spc="2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methods,</a:t>
            </a:r>
            <a:r>
              <a:rPr sz="2000" spc="240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and</a:t>
            </a:r>
            <a:r>
              <a:rPr sz="2000" spc="220" dirty="0">
                <a:latin typeface="Calibri"/>
                <a:cs typeface="Calibri"/>
              </a:rPr>
              <a:t> </a:t>
            </a:r>
            <a:r>
              <a:rPr sz="2000" spc="55" dirty="0">
                <a:latin typeface="Calibri"/>
                <a:cs typeface="Calibri"/>
              </a:rPr>
              <a:t>visual</a:t>
            </a:r>
            <a:r>
              <a:rPr sz="2000" spc="27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inspections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spc="70" dirty="0">
                <a:latin typeface="Calibri"/>
                <a:cs typeface="Calibri"/>
              </a:rPr>
              <a:t>via </a:t>
            </a:r>
            <a:r>
              <a:rPr sz="2000" dirty="0">
                <a:latin typeface="Calibri"/>
                <a:cs typeface="Calibri"/>
              </a:rPr>
              <a:t>box</a:t>
            </a:r>
            <a:r>
              <a:rPr sz="2000" spc="22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plots</a:t>
            </a:r>
            <a:endParaRPr sz="200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750"/>
              </a:spcBef>
              <a:buFont typeface="Wingdings"/>
              <a:buChar char=""/>
              <a:tabLst>
                <a:tab pos="354965" algn="l"/>
              </a:tabLst>
            </a:pPr>
            <a:r>
              <a:rPr sz="2000" b="1" dirty="0">
                <a:latin typeface="Calibri"/>
                <a:cs typeface="Calibri"/>
              </a:rPr>
              <a:t>Feature</a:t>
            </a:r>
            <a:r>
              <a:rPr sz="2000" b="1" spc="25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Selection:</a:t>
            </a:r>
            <a:r>
              <a:rPr sz="2000" b="1" spc="240" dirty="0">
                <a:latin typeface="Calibri"/>
                <a:cs typeface="Calibri"/>
              </a:rPr>
              <a:t> </a:t>
            </a:r>
            <a:r>
              <a:rPr sz="2000" spc="45" dirty="0">
                <a:latin typeface="Calibri"/>
                <a:cs typeface="Calibri"/>
              </a:rPr>
              <a:t>selecting</a:t>
            </a:r>
            <a:r>
              <a:rPr sz="2000" spc="1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17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most</a:t>
            </a:r>
            <a:r>
              <a:rPr sz="2000" spc="27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important</a:t>
            </a:r>
            <a:r>
              <a:rPr sz="2000" spc="17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features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using</a:t>
            </a:r>
            <a:r>
              <a:rPr sz="2000" spc="15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hypothesis</a:t>
            </a:r>
            <a:endParaRPr sz="2000">
              <a:latin typeface="Calibri"/>
              <a:cs typeface="Calibri"/>
            </a:endParaRPr>
          </a:p>
          <a:p>
            <a:pPr marL="12700" marR="683260">
              <a:lnSpc>
                <a:spcPct val="131500"/>
              </a:lnSpc>
            </a:pPr>
            <a:r>
              <a:rPr sz="2000" dirty="0">
                <a:latin typeface="Calibri"/>
                <a:cs typeface="Calibri"/>
              </a:rPr>
              <a:t>testing</a:t>
            </a:r>
            <a:r>
              <a:rPr sz="2000" spc="220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and</a:t>
            </a:r>
            <a:r>
              <a:rPr sz="2000" spc="17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using</a:t>
            </a:r>
            <a:r>
              <a:rPr sz="2000" spc="260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ols</a:t>
            </a:r>
            <a:r>
              <a:rPr sz="2000" spc="17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method</a:t>
            </a:r>
            <a:r>
              <a:rPr sz="2000" spc="180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and</a:t>
            </a:r>
            <a:r>
              <a:rPr sz="2000" spc="185" dirty="0">
                <a:latin typeface="Calibri"/>
                <a:cs typeface="Calibri"/>
              </a:rPr>
              <a:t> </a:t>
            </a:r>
            <a:r>
              <a:rPr sz="2000" spc="65" dirty="0">
                <a:latin typeface="Calibri"/>
                <a:cs typeface="Calibri"/>
              </a:rPr>
              <a:t>using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random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forest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regressor</a:t>
            </a:r>
            <a:r>
              <a:rPr sz="2000" spc="19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it</a:t>
            </a:r>
            <a:r>
              <a:rPr sz="2000" spc="245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gives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17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importance</a:t>
            </a:r>
            <a:r>
              <a:rPr sz="2000" spc="17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score</a:t>
            </a:r>
            <a:r>
              <a:rPr sz="2000" spc="1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254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features.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755"/>
              </a:spcBef>
              <a:buFont typeface="Wingdings"/>
              <a:buChar char=""/>
              <a:tabLst>
                <a:tab pos="355600" algn="l"/>
              </a:tabLst>
            </a:pPr>
            <a:r>
              <a:rPr sz="2000" b="1" spc="70" dirty="0">
                <a:latin typeface="Calibri"/>
                <a:cs typeface="Calibri"/>
              </a:rPr>
              <a:t>Data</a:t>
            </a:r>
            <a:r>
              <a:rPr sz="2000" b="1" spc="60" dirty="0">
                <a:latin typeface="Calibri"/>
                <a:cs typeface="Calibri"/>
              </a:rPr>
              <a:t> </a:t>
            </a:r>
            <a:r>
              <a:rPr sz="2000" b="1" spc="80" dirty="0">
                <a:latin typeface="Calibri"/>
                <a:cs typeface="Calibri"/>
              </a:rPr>
              <a:t>Scaling</a:t>
            </a:r>
            <a:r>
              <a:rPr sz="2000" b="1" spc="10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:</a:t>
            </a:r>
            <a:r>
              <a:rPr sz="2000" b="1" spc="9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using</a:t>
            </a:r>
            <a:r>
              <a:rPr sz="2000" spc="13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60" dirty="0">
                <a:latin typeface="Calibri"/>
                <a:cs typeface="Calibri"/>
              </a:rPr>
              <a:t> </a:t>
            </a:r>
            <a:r>
              <a:rPr sz="2000" spc="55" dirty="0">
                <a:latin typeface="Calibri"/>
                <a:cs typeface="Calibri"/>
              </a:rPr>
              <a:t>standard</a:t>
            </a:r>
            <a:r>
              <a:rPr sz="2000" spc="90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scaler</a:t>
            </a:r>
            <a:r>
              <a:rPr sz="2000" spc="9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we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spc="65" dirty="0">
                <a:latin typeface="Calibri"/>
                <a:cs typeface="Calibri"/>
              </a:rPr>
              <a:t>scaled</a:t>
            </a:r>
            <a:r>
              <a:rPr sz="2000" spc="8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spc="90" dirty="0">
                <a:latin typeface="Calibri"/>
                <a:cs typeface="Calibri"/>
              </a:rPr>
              <a:t>data</a:t>
            </a:r>
            <a:r>
              <a:rPr sz="2000" spc="100" dirty="0">
                <a:latin typeface="Calibri"/>
                <a:cs typeface="Calibri"/>
              </a:rPr>
              <a:t> </a:t>
            </a:r>
            <a:r>
              <a:rPr sz="2000" spc="60" dirty="0">
                <a:latin typeface="Calibri"/>
                <a:cs typeface="Calibri"/>
              </a:rPr>
              <a:t>that</a:t>
            </a:r>
            <a:r>
              <a:rPr sz="2000" spc="65" dirty="0">
                <a:latin typeface="Calibri"/>
                <a:cs typeface="Calibri"/>
              </a:rPr>
              <a:t> </a:t>
            </a:r>
            <a:r>
              <a:rPr sz="2000" spc="50" dirty="0">
                <a:latin typeface="Calibri"/>
                <a:cs typeface="Calibri"/>
              </a:rPr>
              <a:t>is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30"/>
              </a:spcBef>
            </a:pPr>
            <a:r>
              <a:rPr sz="2000" dirty="0">
                <a:latin typeface="Calibri"/>
                <a:cs typeface="Calibri"/>
              </a:rPr>
              <a:t>beneficial</a:t>
            </a:r>
            <a:r>
              <a:rPr sz="2000" spc="2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for</a:t>
            </a:r>
            <a:r>
              <a:rPr sz="2000" spc="204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our</a:t>
            </a:r>
            <a:r>
              <a:rPr sz="2000" spc="204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model</a:t>
            </a:r>
            <a:r>
              <a:rPr sz="2000" spc="1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to</a:t>
            </a:r>
            <a:r>
              <a:rPr sz="2000" spc="1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learn</a:t>
            </a:r>
            <a:r>
              <a:rPr sz="2000" spc="204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patterns</a:t>
            </a:r>
            <a:r>
              <a:rPr sz="2000" spc="265" dirty="0">
                <a:latin typeface="Calibri"/>
                <a:cs typeface="Calibri"/>
              </a:rPr>
              <a:t> </a:t>
            </a:r>
            <a:r>
              <a:rPr sz="2000" spc="75" dirty="0">
                <a:latin typeface="Calibri"/>
                <a:cs typeface="Calibri"/>
              </a:rPr>
              <a:t>amongs</a:t>
            </a:r>
            <a:r>
              <a:rPr sz="2000" spc="204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165" dirty="0">
                <a:latin typeface="Calibri"/>
                <a:cs typeface="Calibri"/>
              </a:rPr>
              <a:t> </a:t>
            </a:r>
            <a:r>
              <a:rPr sz="2000" spc="70" dirty="0">
                <a:latin typeface="Calibri"/>
                <a:cs typeface="Calibri"/>
              </a:rPr>
              <a:t>data.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4914391" y="4466"/>
            <a:ext cx="7273290" cy="4184650"/>
            <a:chOff x="4914391" y="4466"/>
            <a:chExt cx="7273290" cy="4184650"/>
          </a:xfrm>
        </p:grpSpPr>
        <p:sp>
          <p:nvSpPr>
            <p:cNvPr id="4" name="object 4"/>
            <p:cNvSpPr/>
            <p:nvPr/>
          </p:nvSpPr>
          <p:spPr>
            <a:xfrm>
              <a:off x="8353539" y="4470"/>
              <a:ext cx="3834129" cy="4184650"/>
            </a:xfrm>
            <a:custGeom>
              <a:avLst/>
              <a:gdLst/>
              <a:ahLst/>
              <a:cxnLst/>
              <a:rect l="l" t="t" r="r" b="b"/>
              <a:pathLst>
                <a:path w="3834129" h="4184650">
                  <a:moveTo>
                    <a:pt x="3834028" y="1710105"/>
                  </a:moveTo>
                  <a:lnTo>
                    <a:pt x="2899740" y="1634794"/>
                  </a:lnTo>
                  <a:lnTo>
                    <a:pt x="2885897" y="1597571"/>
                  </a:lnTo>
                  <a:lnTo>
                    <a:pt x="2885897" y="1633677"/>
                  </a:lnTo>
                  <a:lnTo>
                    <a:pt x="2534374" y="1605330"/>
                  </a:lnTo>
                  <a:lnTo>
                    <a:pt x="2532748" y="1605203"/>
                  </a:lnTo>
                  <a:lnTo>
                    <a:pt x="2529687" y="1600911"/>
                  </a:lnTo>
                  <a:lnTo>
                    <a:pt x="2054796" y="934008"/>
                  </a:lnTo>
                  <a:lnTo>
                    <a:pt x="2566682" y="775004"/>
                  </a:lnTo>
                  <a:lnTo>
                    <a:pt x="2885897" y="1633677"/>
                  </a:lnTo>
                  <a:lnTo>
                    <a:pt x="2885897" y="1597571"/>
                  </a:lnTo>
                  <a:lnTo>
                    <a:pt x="2578697" y="771271"/>
                  </a:lnTo>
                  <a:lnTo>
                    <a:pt x="3834015" y="381330"/>
                  </a:lnTo>
                  <a:lnTo>
                    <a:pt x="3834015" y="368071"/>
                  </a:lnTo>
                  <a:lnTo>
                    <a:pt x="2574277" y="759383"/>
                  </a:lnTo>
                  <a:lnTo>
                    <a:pt x="2291981" y="50"/>
                  </a:lnTo>
                  <a:lnTo>
                    <a:pt x="2278596" y="50"/>
                  </a:lnTo>
                  <a:lnTo>
                    <a:pt x="2562263" y="763117"/>
                  </a:lnTo>
                  <a:lnTo>
                    <a:pt x="2047074" y="923150"/>
                  </a:lnTo>
                  <a:lnTo>
                    <a:pt x="1389722" y="0"/>
                  </a:lnTo>
                  <a:lnTo>
                    <a:pt x="1374152" y="0"/>
                  </a:lnTo>
                  <a:lnTo>
                    <a:pt x="2034286" y="927125"/>
                  </a:lnTo>
                  <a:lnTo>
                    <a:pt x="1181150" y="1192123"/>
                  </a:lnTo>
                  <a:lnTo>
                    <a:pt x="790219" y="0"/>
                  </a:lnTo>
                  <a:lnTo>
                    <a:pt x="776846" y="0"/>
                  </a:lnTo>
                  <a:lnTo>
                    <a:pt x="1168996" y="1195895"/>
                  </a:lnTo>
                  <a:lnTo>
                    <a:pt x="589965" y="1375765"/>
                  </a:lnTo>
                  <a:lnTo>
                    <a:pt x="587794" y="1376438"/>
                  </a:lnTo>
                  <a:lnTo>
                    <a:pt x="582371" y="1363446"/>
                  </a:lnTo>
                  <a:lnTo>
                    <a:pt x="13677" y="0"/>
                  </a:lnTo>
                  <a:lnTo>
                    <a:pt x="0" y="0"/>
                  </a:lnTo>
                  <a:lnTo>
                    <a:pt x="580593" y="1391932"/>
                  </a:lnTo>
                  <a:lnTo>
                    <a:pt x="1172946" y="1207935"/>
                  </a:lnTo>
                  <a:lnTo>
                    <a:pt x="1391069" y="1873110"/>
                  </a:lnTo>
                  <a:lnTo>
                    <a:pt x="3126587" y="2281136"/>
                  </a:lnTo>
                  <a:lnTo>
                    <a:pt x="3834028" y="4184065"/>
                  </a:lnTo>
                  <a:lnTo>
                    <a:pt x="3834028" y="4147731"/>
                  </a:lnTo>
                  <a:lnTo>
                    <a:pt x="3141332" y="2284603"/>
                  </a:lnTo>
                  <a:lnTo>
                    <a:pt x="3834028" y="2447442"/>
                  </a:lnTo>
                  <a:lnTo>
                    <a:pt x="3834028" y="2434437"/>
                  </a:lnTo>
                  <a:lnTo>
                    <a:pt x="3136036" y="2270328"/>
                  </a:lnTo>
                  <a:lnTo>
                    <a:pt x="3121291" y="2230678"/>
                  </a:lnTo>
                  <a:lnTo>
                    <a:pt x="3121291" y="2266873"/>
                  </a:lnTo>
                  <a:lnTo>
                    <a:pt x="1402092" y="1862645"/>
                  </a:lnTo>
                  <a:lnTo>
                    <a:pt x="1400937" y="1862378"/>
                  </a:lnTo>
                  <a:lnTo>
                    <a:pt x="1397533" y="1851977"/>
                  </a:lnTo>
                  <a:lnTo>
                    <a:pt x="1185087" y="1204163"/>
                  </a:lnTo>
                  <a:lnTo>
                    <a:pt x="2042007" y="937983"/>
                  </a:lnTo>
                  <a:lnTo>
                    <a:pt x="2525763" y="1617370"/>
                  </a:lnTo>
                  <a:lnTo>
                    <a:pt x="2890774" y="1646796"/>
                  </a:lnTo>
                  <a:lnTo>
                    <a:pt x="3121291" y="2266873"/>
                  </a:lnTo>
                  <a:lnTo>
                    <a:pt x="3121291" y="2230678"/>
                  </a:lnTo>
                  <a:lnTo>
                    <a:pt x="2904629" y="1647913"/>
                  </a:lnTo>
                  <a:lnTo>
                    <a:pt x="3834028" y="1722831"/>
                  </a:lnTo>
                  <a:lnTo>
                    <a:pt x="3834028" y="17101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914391" y="962024"/>
              <a:ext cx="4029075" cy="9525"/>
            </a:xfrm>
            <a:custGeom>
              <a:avLst/>
              <a:gdLst/>
              <a:ahLst/>
              <a:cxnLst/>
              <a:rect l="l" t="t" r="r" b="b"/>
              <a:pathLst>
                <a:path w="4029075" h="9525">
                  <a:moveTo>
                    <a:pt x="4029075" y="0"/>
                  </a:moveTo>
                  <a:lnTo>
                    <a:pt x="0" y="0"/>
                  </a:lnTo>
                  <a:lnTo>
                    <a:pt x="0" y="9525"/>
                  </a:lnTo>
                  <a:lnTo>
                    <a:pt x="4029075" y="9525"/>
                  </a:lnTo>
                  <a:lnTo>
                    <a:pt x="40290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8579649" y="473710"/>
            <a:ext cx="262255" cy="575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00" b="1" spc="100" dirty="0">
                <a:latin typeface="Calibri"/>
                <a:cs typeface="Calibri"/>
              </a:rPr>
              <a:t>S</a:t>
            </a:r>
            <a:endParaRPr sz="3600">
              <a:latin typeface="Calibri"/>
              <a:cs typeface="Calibri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8" name="object 8"/>
            <p:cNvSpPr/>
            <p:nvPr/>
          </p:nvSpPr>
          <p:spPr>
            <a:xfrm>
              <a:off x="4914392" y="1409699"/>
              <a:ext cx="3581400" cy="447675"/>
            </a:xfrm>
            <a:custGeom>
              <a:avLst/>
              <a:gdLst/>
              <a:ahLst/>
              <a:cxnLst/>
              <a:rect l="l" t="t" r="r" b="b"/>
              <a:pathLst>
                <a:path w="3581400" h="447675">
                  <a:moveTo>
                    <a:pt x="3581400" y="438150"/>
                  </a:moveTo>
                  <a:lnTo>
                    <a:pt x="0" y="438150"/>
                  </a:lnTo>
                  <a:lnTo>
                    <a:pt x="0" y="447675"/>
                  </a:lnTo>
                  <a:lnTo>
                    <a:pt x="3581400" y="447675"/>
                  </a:lnTo>
                  <a:lnTo>
                    <a:pt x="3581400" y="438150"/>
                  </a:lnTo>
                  <a:close/>
                </a:path>
                <a:path w="3581400" h="447675">
                  <a:moveTo>
                    <a:pt x="3581400" y="0"/>
                  </a:moveTo>
                  <a:lnTo>
                    <a:pt x="0" y="0"/>
                  </a:lnTo>
                  <a:lnTo>
                    <a:pt x="0" y="9525"/>
                  </a:lnTo>
                  <a:lnTo>
                    <a:pt x="3581400" y="9525"/>
                  </a:lnTo>
                  <a:lnTo>
                    <a:pt x="3581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6095999" cy="685799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6015990" y="878598"/>
            <a:ext cx="4109720" cy="5805170"/>
          </a:xfrm>
          <a:prstGeom prst="rect">
            <a:avLst/>
          </a:prstGeom>
        </p:spPr>
        <p:txBody>
          <a:bodyPr vert="horz" wrap="square" lIns="0" tIns="120014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944"/>
              </a:spcBef>
              <a:buFont typeface="Wingdings"/>
              <a:buChar char=""/>
              <a:tabLst>
                <a:tab pos="355600" algn="l"/>
              </a:tabLst>
            </a:pPr>
            <a:r>
              <a:rPr sz="1850" b="1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DATA</a:t>
            </a:r>
            <a:r>
              <a:rPr sz="1850" b="1" u="sng" spc="17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spc="4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MANIPULATION:</a:t>
            </a:r>
            <a:endParaRPr sz="1850">
              <a:latin typeface="Calibri"/>
              <a:cs typeface="Calibri"/>
            </a:endParaRPr>
          </a:p>
          <a:p>
            <a:pPr marL="12700" marR="2026285">
              <a:lnSpc>
                <a:spcPct val="135400"/>
              </a:lnSpc>
              <a:spcBef>
                <a:spcPts val="75"/>
              </a:spcBef>
            </a:pPr>
            <a:r>
              <a:rPr sz="1850" spc="95" dirty="0">
                <a:solidFill>
                  <a:srgbClr val="FFFFFF"/>
                </a:solidFill>
                <a:latin typeface="Calibri"/>
                <a:cs typeface="Calibri"/>
              </a:rPr>
              <a:t>Pandas,</a:t>
            </a:r>
            <a:r>
              <a:rPr sz="18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spc="35" dirty="0">
                <a:solidFill>
                  <a:srgbClr val="FFFFFF"/>
                </a:solidFill>
                <a:latin typeface="Calibri"/>
                <a:cs typeface="Calibri"/>
              </a:rPr>
              <a:t>Numpy </a:t>
            </a:r>
            <a:r>
              <a:rPr sz="1850" b="1" spc="85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1850" b="1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b="1" spc="50" dirty="0">
                <a:solidFill>
                  <a:srgbClr val="FFFFFF"/>
                </a:solidFill>
                <a:latin typeface="Calibri"/>
                <a:cs typeface="Calibri"/>
              </a:rPr>
              <a:t>visualization: </a:t>
            </a:r>
            <a:r>
              <a:rPr sz="1850" spc="45" dirty="0">
                <a:solidFill>
                  <a:srgbClr val="FFFFFF"/>
                </a:solidFill>
                <a:latin typeface="Calibri"/>
                <a:cs typeface="Calibri"/>
              </a:rPr>
              <a:t>Matplotlib,</a:t>
            </a:r>
            <a:r>
              <a:rPr sz="1850" spc="1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spc="45" dirty="0">
                <a:solidFill>
                  <a:srgbClr val="FFFFFF"/>
                </a:solidFill>
                <a:latin typeface="Calibri"/>
                <a:cs typeface="Calibri"/>
              </a:rPr>
              <a:t>Seaborn</a:t>
            </a:r>
            <a:endParaRPr sz="185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860"/>
              </a:spcBef>
              <a:buFont typeface="Wingdings"/>
              <a:buChar char=""/>
              <a:tabLst>
                <a:tab pos="355600" algn="l"/>
              </a:tabLst>
            </a:pPr>
            <a:r>
              <a:rPr sz="1850" b="1" u="sng" spc="8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Data</a:t>
            </a:r>
            <a:r>
              <a:rPr sz="1850" b="1" u="sng" spc="8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spc="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Preprocessing:</a:t>
            </a:r>
            <a:endParaRPr sz="18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80"/>
              </a:spcBef>
            </a:pPr>
            <a:r>
              <a:rPr sz="1850" dirty="0">
                <a:solidFill>
                  <a:srgbClr val="FFFFFF"/>
                </a:solidFill>
                <a:latin typeface="Calibri"/>
                <a:cs typeface="Calibri"/>
              </a:rPr>
              <a:t>Use</a:t>
            </a:r>
            <a:r>
              <a:rPr sz="1850" spc="2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spc="70" dirty="0">
                <a:solidFill>
                  <a:srgbClr val="FFFFFF"/>
                </a:solidFill>
                <a:latin typeface="Calibri"/>
                <a:cs typeface="Calibri"/>
              </a:rPr>
              <a:t>Regular</a:t>
            </a:r>
            <a:r>
              <a:rPr sz="1850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spc="55" dirty="0">
                <a:solidFill>
                  <a:srgbClr val="FFFFFF"/>
                </a:solidFill>
                <a:latin typeface="Calibri"/>
                <a:cs typeface="Calibri"/>
              </a:rPr>
              <a:t>Expression,</a:t>
            </a:r>
            <a:r>
              <a:rPr sz="1850" spc="2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dirty="0">
                <a:solidFill>
                  <a:srgbClr val="FFFFFF"/>
                </a:solidFill>
                <a:latin typeface="Calibri"/>
                <a:cs typeface="Calibri"/>
              </a:rPr>
              <a:t>Train</a:t>
            </a:r>
            <a:r>
              <a:rPr sz="1850" spc="1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dirty="0">
                <a:solidFill>
                  <a:srgbClr val="FFFFFF"/>
                </a:solidFill>
                <a:latin typeface="Calibri"/>
                <a:cs typeface="Calibri"/>
              </a:rPr>
              <a:t>Test</a:t>
            </a:r>
            <a:r>
              <a:rPr sz="1850" spc="20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spc="45" dirty="0">
                <a:solidFill>
                  <a:srgbClr val="FFFFFF"/>
                </a:solidFill>
                <a:latin typeface="Calibri"/>
                <a:cs typeface="Calibri"/>
              </a:rPr>
              <a:t>Split</a:t>
            </a:r>
            <a:endParaRPr sz="18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30"/>
              </a:spcBef>
            </a:pPr>
            <a:endParaRPr sz="185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buFont typeface="Wingdings"/>
              <a:buChar char=""/>
              <a:tabLst>
                <a:tab pos="355600" algn="l"/>
              </a:tabLst>
            </a:pPr>
            <a:r>
              <a:rPr sz="1850" b="1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Model</a:t>
            </a:r>
            <a:r>
              <a:rPr sz="1850" b="1" u="sng" spc="2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spc="4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Building:</a:t>
            </a:r>
            <a:endParaRPr sz="18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60"/>
              </a:spcBef>
            </a:pPr>
            <a:r>
              <a:rPr sz="1850" spc="105" dirty="0">
                <a:solidFill>
                  <a:srgbClr val="FFFFFF"/>
                </a:solidFill>
                <a:latin typeface="Calibri"/>
                <a:cs typeface="Calibri"/>
              </a:rPr>
              <a:t>Scikit-</a:t>
            </a:r>
            <a:r>
              <a:rPr sz="1850" spc="-20" dirty="0">
                <a:solidFill>
                  <a:srgbClr val="FFFFFF"/>
                </a:solidFill>
                <a:latin typeface="Calibri"/>
                <a:cs typeface="Calibri"/>
              </a:rPr>
              <a:t>learn</a:t>
            </a:r>
            <a:endParaRPr sz="18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1850" b="1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r>
              <a:rPr sz="1850" b="1" spc="2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b="1" spc="45" dirty="0">
                <a:solidFill>
                  <a:srgbClr val="FFFFFF"/>
                </a:solidFill>
                <a:latin typeface="Calibri"/>
                <a:cs typeface="Calibri"/>
              </a:rPr>
              <a:t>Evaluatio:</a:t>
            </a:r>
            <a:endParaRPr sz="18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1850" spc="100" dirty="0">
                <a:solidFill>
                  <a:srgbClr val="FFFFFF"/>
                </a:solidFill>
                <a:latin typeface="Calibri"/>
                <a:cs typeface="Calibri"/>
              </a:rPr>
              <a:t>Scikit-</a:t>
            </a:r>
            <a:r>
              <a:rPr sz="1850" spc="-20" dirty="0">
                <a:solidFill>
                  <a:srgbClr val="FFFFFF"/>
                </a:solidFill>
                <a:latin typeface="Calibri"/>
                <a:cs typeface="Calibri"/>
              </a:rPr>
              <a:t>learn</a:t>
            </a:r>
            <a:endParaRPr sz="185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860"/>
              </a:spcBef>
              <a:buFont typeface="Wingdings"/>
              <a:buChar char=""/>
              <a:tabLst>
                <a:tab pos="355600" algn="l"/>
              </a:tabLst>
            </a:pPr>
            <a:r>
              <a:rPr sz="1850" b="1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Model</a:t>
            </a:r>
            <a:r>
              <a:rPr sz="1850" b="1" u="sng" spc="254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1850" b="1" u="sng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Deployment:</a:t>
            </a:r>
            <a:endParaRPr sz="18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1850" spc="60" dirty="0">
                <a:solidFill>
                  <a:srgbClr val="FFFFFF"/>
                </a:solidFill>
                <a:latin typeface="Calibri"/>
                <a:cs typeface="Calibri"/>
              </a:rPr>
              <a:t>Pickle,</a:t>
            </a:r>
            <a:r>
              <a:rPr sz="18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spc="50" dirty="0">
                <a:solidFill>
                  <a:srgbClr val="FFFFFF"/>
                </a:solidFill>
                <a:latin typeface="Calibri"/>
                <a:cs typeface="Calibri"/>
              </a:rPr>
              <a:t>Streamlit</a:t>
            </a:r>
            <a:endParaRPr sz="185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780"/>
              </a:spcBef>
              <a:buFont typeface="Wingdings"/>
              <a:buChar char=""/>
              <a:tabLst>
                <a:tab pos="355600" algn="l"/>
              </a:tabLst>
            </a:pPr>
            <a:r>
              <a:rPr sz="1850" b="1" u="sng" spc="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IDE:</a:t>
            </a:r>
            <a:endParaRPr sz="18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60"/>
              </a:spcBef>
            </a:pPr>
            <a:r>
              <a:rPr sz="1850" spc="50" dirty="0">
                <a:solidFill>
                  <a:srgbClr val="FFFFFF"/>
                </a:solidFill>
                <a:latin typeface="Calibri"/>
                <a:cs typeface="Calibri"/>
              </a:rPr>
              <a:t>Jupyter</a:t>
            </a:r>
            <a:r>
              <a:rPr sz="1850" spc="2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dirty="0">
                <a:solidFill>
                  <a:srgbClr val="FFFFFF"/>
                </a:solidFill>
                <a:latin typeface="Calibri"/>
                <a:cs typeface="Calibri"/>
              </a:rPr>
              <a:t>Notebook,</a:t>
            </a:r>
            <a:r>
              <a:rPr sz="1850" spc="3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dirty="0">
                <a:solidFill>
                  <a:srgbClr val="FFFFFF"/>
                </a:solidFill>
                <a:latin typeface="Calibri"/>
                <a:cs typeface="Calibri"/>
              </a:rPr>
              <a:t>Google</a:t>
            </a:r>
            <a:r>
              <a:rPr sz="1850" spc="3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50" spc="70" dirty="0">
                <a:solidFill>
                  <a:srgbClr val="FFFFFF"/>
                </a:solidFill>
                <a:latin typeface="Calibri"/>
                <a:cs typeface="Calibri"/>
              </a:rPr>
              <a:t>Colab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439284" y="607694"/>
            <a:ext cx="3581400" cy="9525"/>
          </a:xfrm>
          <a:custGeom>
            <a:avLst/>
            <a:gdLst/>
            <a:ahLst/>
            <a:cxnLst/>
            <a:rect l="l" t="t" r="r" b="b"/>
            <a:pathLst>
              <a:path w="3581400" h="9525">
                <a:moveTo>
                  <a:pt x="3581399" y="0"/>
                </a:moveTo>
                <a:lnTo>
                  <a:pt x="0" y="0"/>
                </a:lnTo>
                <a:lnTo>
                  <a:pt x="0" y="9525"/>
                </a:lnTo>
                <a:lnTo>
                  <a:pt x="3581399" y="9525"/>
                </a:lnTo>
                <a:lnTo>
                  <a:pt x="358139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4430140" y="166941"/>
            <a:ext cx="3505835" cy="5175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80" dirty="0">
                <a:solidFill>
                  <a:srgbClr val="E7E6E6"/>
                </a:solidFill>
              </a:rPr>
              <a:t>TOOLS</a:t>
            </a:r>
            <a:r>
              <a:rPr spc="75" dirty="0">
                <a:solidFill>
                  <a:srgbClr val="E7E6E6"/>
                </a:solidFill>
              </a:rPr>
              <a:t> </a:t>
            </a:r>
            <a:r>
              <a:rPr spc="-295" dirty="0">
                <a:solidFill>
                  <a:srgbClr val="E7E6E6"/>
                </a:solidFill>
              </a:rPr>
              <a:t>&amp;</a:t>
            </a:r>
            <a:r>
              <a:rPr spc="90" dirty="0">
                <a:solidFill>
                  <a:srgbClr val="E7E6E6"/>
                </a:solidFill>
              </a:rPr>
              <a:t> </a:t>
            </a:r>
            <a:r>
              <a:rPr spc="100" dirty="0">
                <a:solidFill>
                  <a:srgbClr val="E7E6E6"/>
                </a:solidFill>
              </a:rPr>
              <a:t>LIBRARIES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4762" y="5206"/>
            <a:ext cx="11987530" cy="6848475"/>
          </a:xfrm>
          <a:custGeom>
            <a:avLst/>
            <a:gdLst/>
            <a:ahLst/>
            <a:cxnLst/>
            <a:rect l="l" t="t" r="r" b="b"/>
            <a:pathLst>
              <a:path w="11987530" h="6848475">
                <a:moveTo>
                  <a:pt x="7267537" y="533273"/>
                </a:moveTo>
                <a:lnTo>
                  <a:pt x="0" y="533273"/>
                </a:lnTo>
                <a:lnTo>
                  <a:pt x="0" y="542798"/>
                </a:lnTo>
                <a:lnTo>
                  <a:pt x="7267537" y="542798"/>
                </a:lnTo>
                <a:lnTo>
                  <a:pt x="7267537" y="533273"/>
                </a:lnTo>
                <a:close/>
              </a:path>
              <a:path w="11987530" h="6848475">
                <a:moveTo>
                  <a:pt x="11987098" y="408673"/>
                </a:moveTo>
                <a:lnTo>
                  <a:pt x="10964812" y="949299"/>
                </a:lnTo>
                <a:lnTo>
                  <a:pt x="10301897" y="0"/>
                </a:lnTo>
                <a:lnTo>
                  <a:pt x="10284041" y="0"/>
                </a:lnTo>
                <a:lnTo>
                  <a:pt x="10951756" y="956208"/>
                </a:lnTo>
                <a:lnTo>
                  <a:pt x="10196220" y="1355775"/>
                </a:lnTo>
                <a:lnTo>
                  <a:pt x="10181006" y="1346898"/>
                </a:lnTo>
                <a:lnTo>
                  <a:pt x="10181006" y="1363814"/>
                </a:lnTo>
                <a:lnTo>
                  <a:pt x="9216695" y="1873796"/>
                </a:lnTo>
                <a:lnTo>
                  <a:pt x="9484195" y="957059"/>
                </a:lnTo>
                <a:lnTo>
                  <a:pt x="10181006" y="1363814"/>
                </a:lnTo>
                <a:lnTo>
                  <a:pt x="10181006" y="1346898"/>
                </a:lnTo>
                <a:lnTo>
                  <a:pt x="9497682" y="948004"/>
                </a:lnTo>
                <a:lnTo>
                  <a:pt x="9475305" y="934935"/>
                </a:lnTo>
                <a:lnTo>
                  <a:pt x="9198572" y="1883371"/>
                </a:lnTo>
                <a:lnTo>
                  <a:pt x="9192857" y="1886394"/>
                </a:lnTo>
                <a:lnTo>
                  <a:pt x="9192857" y="1902968"/>
                </a:lnTo>
                <a:lnTo>
                  <a:pt x="8782990" y="3307727"/>
                </a:lnTo>
                <a:lnTo>
                  <a:pt x="8531225" y="2255850"/>
                </a:lnTo>
                <a:lnTo>
                  <a:pt x="8530590" y="2253208"/>
                </a:lnTo>
                <a:lnTo>
                  <a:pt x="8540940" y="2247735"/>
                </a:lnTo>
                <a:lnTo>
                  <a:pt x="9192857" y="1902968"/>
                </a:lnTo>
                <a:lnTo>
                  <a:pt x="9192857" y="1886394"/>
                </a:lnTo>
                <a:lnTo>
                  <a:pt x="8513674" y="2245576"/>
                </a:lnTo>
                <a:lnTo>
                  <a:pt x="8774709" y="3336112"/>
                </a:lnTo>
                <a:lnTo>
                  <a:pt x="8347557" y="4800155"/>
                </a:lnTo>
                <a:lnTo>
                  <a:pt x="9159786" y="4944745"/>
                </a:lnTo>
                <a:lnTo>
                  <a:pt x="9369476" y="5820715"/>
                </a:lnTo>
                <a:lnTo>
                  <a:pt x="8237652" y="6077013"/>
                </a:lnTo>
                <a:lnTo>
                  <a:pt x="6838239" y="3418751"/>
                </a:lnTo>
                <a:lnTo>
                  <a:pt x="6836283" y="3415042"/>
                </a:lnTo>
                <a:lnTo>
                  <a:pt x="6839559" y="3410889"/>
                </a:lnTo>
                <a:lnTo>
                  <a:pt x="9526270" y="0"/>
                </a:lnTo>
                <a:lnTo>
                  <a:pt x="9507664" y="0"/>
                </a:lnTo>
                <a:lnTo>
                  <a:pt x="6818935" y="3413556"/>
                </a:lnTo>
                <a:lnTo>
                  <a:pt x="8229867" y="6093777"/>
                </a:lnTo>
                <a:lnTo>
                  <a:pt x="8281949" y="6081992"/>
                </a:lnTo>
                <a:lnTo>
                  <a:pt x="9372879" y="5834939"/>
                </a:lnTo>
                <a:lnTo>
                  <a:pt x="9615399" y="6848056"/>
                </a:lnTo>
                <a:lnTo>
                  <a:pt x="9630423" y="6848056"/>
                </a:lnTo>
                <a:lnTo>
                  <a:pt x="9387154" y="5831700"/>
                </a:lnTo>
                <a:lnTo>
                  <a:pt x="11365065" y="5383796"/>
                </a:lnTo>
                <a:lnTo>
                  <a:pt x="11987098" y="6299759"/>
                </a:lnTo>
                <a:lnTo>
                  <a:pt x="11987098" y="6273635"/>
                </a:lnTo>
                <a:lnTo>
                  <a:pt x="11380457" y="5380317"/>
                </a:lnTo>
                <a:lnTo>
                  <a:pt x="11480102" y="5357761"/>
                </a:lnTo>
                <a:lnTo>
                  <a:pt x="11802834" y="5415204"/>
                </a:lnTo>
                <a:lnTo>
                  <a:pt x="11987098" y="5553875"/>
                </a:lnTo>
                <a:lnTo>
                  <a:pt x="11987098" y="5535498"/>
                </a:lnTo>
                <a:lnTo>
                  <a:pt x="11834813" y="5420893"/>
                </a:lnTo>
                <a:lnTo>
                  <a:pt x="11987098" y="5447995"/>
                </a:lnTo>
                <a:lnTo>
                  <a:pt x="11987098" y="5433085"/>
                </a:lnTo>
                <a:lnTo>
                  <a:pt x="11808866" y="5401361"/>
                </a:lnTo>
                <a:lnTo>
                  <a:pt x="11776875" y="5377281"/>
                </a:lnTo>
                <a:lnTo>
                  <a:pt x="11776875" y="5395671"/>
                </a:lnTo>
                <a:lnTo>
                  <a:pt x="11516982" y="5349405"/>
                </a:lnTo>
                <a:lnTo>
                  <a:pt x="11669522" y="5314861"/>
                </a:lnTo>
                <a:lnTo>
                  <a:pt x="11776875" y="5395671"/>
                </a:lnTo>
                <a:lnTo>
                  <a:pt x="11776875" y="5377281"/>
                </a:lnTo>
                <a:lnTo>
                  <a:pt x="11688293" y="5310606"/>
                </a:lnTo>
                <a:lnTo>
                  <a:pt x="11987098" y="5242928"/>
                </a:lnTo>
                <a:lnTo>
                  <a:pt x="11987098" y="5227942"/>
                </a:lnTo>
                <a:lnTo>
                  <a:pt x="11672989" y="5299087"/>
                </a:lnTo>
                <a:lnTo>
                  <a:pt x="11654206" y="5284952"/>
                </a:lnTo>
                <a:lnTo>
                  <a:pt x="11654206" y="5303329"/>
                </a:lnTo>
                <a:lnTo>
                  <a:pt x="11479911" y="5342814"/>
                </a:lnTo>
                <a:lnTo>
                  <a:pt x="11443030" y="5336248"/>
                </a:lnTo>
                <a:lnTo>
                  <a:pt x="11443030" y="5351157"/>
                </a:lnTo>
                <a:lnTo>
                  <a:pt x="11371631" y="5367325"/>
                </a:lnTo>
                <a:lnTo>
                  <a:pt x="11356251" y="5344693"/>
                </a:lnTo>
                <a:lnTo>
                  <a:pt x="11356251" y="5370804"/>
                </a:lnTo>
                <a:lnTo>
                  <a:pt x="9383738" y="5817476"/>
                </a:lnTo>
                <a:lnTo>
                  <a:pt x="9175496" y="4947539"/>
                </a:lnTo>
                <a:lnTo>
                  <a:pt x="11329124" y="5330888"/>
                </a:lnTo>
                <a:lnTo>
                  <a:pt x="11356251" y="5370804"/>
                </a:lnTo>
                <a:lnTo>
                  <a:pt x="11356251" y="5344693"/>
                </a:lnTo>
                <a:lnTo>
                  <a:pt x="11349317" y="5334482"/>
                </a:lnTo>
                <a:lnTo>
                  <a:pt x="11443030" y="5351157"/>
                </a:lnTo>
                <a:lnTo>
                  <a:pt x="11443030" y="5336248"/>
                </a:lnTo>
                <a:lnTo>
                  <a:pt x="11337785" y="5317502"/>
                </a:lnTo>
                <a:lnTo>
                  <a:pt x="11317605" y="5287797"/>
                </a:lnTo>
                <a:lnTo>
                  <a:pt x="11317605" y="5313921"/>
                </a:lnTo>
                <a:lnTo>
                  <a:pt x="9171762" y="4931930"/>
                </a:lnTo>
                <a:lnTo>
                  <a:pt x="9156040" y="4866246"/>
                </a:lnTo>
                <a:lnTo>
                  <a:pt x="9156040" y="4929136"/>
                </a:lnTo>
                <a:lnTo>
                  <a:pt x="8410207" y="4796358"/>
                </a:lnTo>
                <a:lnTo>
                  <a:pt x="8366201" y="4788522"/>
                </a:lnTo>
                <a:lnTo>
                  <a:pt x="8366607" y="4787100"/>
                </a:lnTo>
                <a:lnTo>
                  <a:pt x="8781605" y="3364877"/>
                </a:lnTo>
                <a:lnTo>
                  <a:pt x="9156040" y="4929136"/>
                </a:lnTo>
                <a:lnTo>
                  <a:pt x="9156040" y="4866246"/>
                </a:lnTo>
                <a:lnTo>
                  <a:pt x="8789886" y="3336493"/>
                </a:lnTo>
                <a:lnTo>
                  <a:pt x="9210967" y="1893392"/>
                </a:lnTo>
                <a:lnTo>
                  <a:pt x="10195916" y="1372514"/>
                </a:lnTo>
                <a:lnTo>
                  <a:pt x="11131423" y="1918589"/>
                </a:lnTo>
                <a:lnTo>
                  <a:pt x="10586644" y="2656560"/>
                </a:lnTo>
                <a:lnTo>
                  <a:pt x="9409481" y="3613797"/>
                </a:lnTo>
                <a:lnTo>
                  <a:pt x="10950981" y="4774044"/>
                </a:lnTo>
                <a:lnTo>
                  <a:pt x="11317605" y="5313921"/>
                </a:lnTo>
                <a:lnTo>
                  <a:pt x="11317605" y="5287797"/>
                </a:lnTo>
                <a:lnTo>
                  <a:pt x="10987291" y="4801362"/>
                </a:lnTo>
                <a:lnTo>
                  <a:pt x="11654206" y="5303329"/>
                </a:lnTo>
                <a:lnTo>
                  <a:pt x="11654206" y="5284952"/>
                </a:lnTo>
                <a:lnTo>
                  <a:pt x="10961738" y="4763744"/>
                </a:lnTo>
                <a:lnTo>
                  <a:pt x="10925442" y="4710303"/>
                </a:lnTo>
                <a:lnTo>
                  <a:pt x="10925442" y="4736427"/>
                </a:lnTo>
                <a:lnTo>
                  <a:pt x="9441180" y="3619246"/>
                </a:lnTo>
                <a:lnTo>
                  <a:pt x="9433281" y="3613302"/>
                </a:lnTo>
                <a:lnTo>
                  <a:pt x="9440164" y="3607701"/>
                </a:lnTo>
                <a:lnTo>
                  <a:pt x="10551846" y="2703703"/>
                </a:lnTo>
                <a:lnTo>
                  <a:pt x="10027450" y="3414064"/>
                </a:lnTo>
                <a:lnTo>
                  <a:pt x="10925442" y="4736427"/>
                </a:lnTo>
                <a:lnTo>
                  <a:pt x="10925442" y="4710303"/>
                </a:lnTo>
                <a:lnTo>
                  <a:pt x="10048392" y="3418751"/>
                </a:lnTo>
                <a:lnTo>
                  <a:pt x="10045421" y="3414369"/>
                </a:lnTo>
                <a:lnTo>
                  <a:pt x="10048557" y="3410127"/>
                </a:lnTo>
                <a:lnTo>
                  <a:pt x="10597337" y="2666708"/>
                </a:lnTo>
                <a:lnTo>
                  <a:pt x="11356061" y="2049716"/>
                </a:lnTo>
                <a:lnTo>
                  <a:pt x="11789766" y="2302878"/>
                </a:lnTo>
                <a:lnTo>
                  <a:pt x="10806582" y="3106534"/>
                </a:lnTo>
                <a:lnTo>
                  <a:pt x="10998010" y="3412325"/>
                </a:lnTo>
                <a:lnTo>
                  <a:pt x="10662272" y="3687851"/>
                </a:lnTo>
                <a:lnTo>
                  <a:pt x="11408093" y="4067365"/>
                </a:lnTo>
                <a:lnTo>
                  <a:pt x="11929262" y="4899838"/>
                </a:lnTo>
                <a:lnTo>
                  <a:pt x="11941023" y="4882591"/>
                </a:lnTo>
                <a:lnTo>
                  <a:pt x="11974589" y="4833340"/>
                </a:lnTo>
                <a:lnTo>
                  <a:pt x="11987098" y="4862195"/>
                </a:lnTo>
                <a:lnTo>
                  <a:pt x="11987098" y="4825314"/>
                </a:lnTo>
                <a:lnTo>
                  <a:pt x="11984355" y="4819015"/>
                </a:lnTo>
                <a:lnTo>
                  <a:pt x="11987098" y="4814989"/>
                </a:lnTo>
                <a:lnTo>
                  <a:pt x="11987098" y="4788941"/>
                </a:lnTo>
                <a:lnTo>
                  <a:pt x="11977459" y="4803089"/>
                </a:lnTo>
                <a:lnTo>
                  <a:pt x="11967680" y="4780534"/>
                </a:lnTo>
                <a:lnTo>
                  <a:pt x="11967680" y="4817427"/>
                </a:lnTo>
                <a:lnTo>
                  <a:pt x="11929758" y="4873053"/>
                </a:lnTo>
                <a:lnTo>
                  <a:pt x="11433442" y="4080268"/>
                </a:lnTo>
                <a:lnTo>
                  <a:pt x="11708905" y="4220426"/>
                </a:lnTo>
                <a:lnTo>
                  <a:pt x="11967680" y="4817427"/>
                </a:lnTo>
                <a:lnTo>
                  <a:pt x="11967680" y="4780534"/>
                </a:lnTo>
                <a:lnTo>
                  <a:pt x="11729428" y="4230865"/>
                </a:lnTo>
                <a:lnTo>
                  <a:pt x="11987098" y="4361967"/>
                </a:lnTo>
                <a:lnTo>
                  <a:pt x="11987098" y="4345571"/>
                </a:lnTo>
                <a:lnTo>
                  <a:pt x="11720309" y="4209821"/>
                </a:lnTo>
                <a:lnTo>
                  <a:pt x="11589715" y="3908514"/>
                </a:lnTo>
                <a:lnTo>
                  <a:pt x="11588191" y="3904983"/>
                </a:lnTo>
                <a:lnTo>
                  <a:pt x="11591874" y="3900779"/>
                </a:lnTo>
                <a:lnTo>
                  <a:pt x="11749875" y="3720503"/>
                </a:lnTo>
                <a:lnTo>
                  <a:pt x="11987098" y="3897795"/>
                </a:lnTo>
                <a:lnTo>
                  <a:pt x="11987098" y="3879634"/>
                </a:lnTo>
                <a:lnTo>
                  <a:pt x="11759476" y="3709543"/>
                </a:lnTo>
                <a:lnTo>
                  <a:pt x="11987098" y="3449815"/>
                </a:lnTo>
                <a:lnTo>
                  <a:pt x="11987098" y="3427552"/>
                </a:lnTo>
                <a:lnTo>
                  <a:pt x="11747691" y="3700729"/>
                </a:lnTo>
                <a:lnTo>
                  <a:pt x="11482045" y="3502190"/>
                </a:lnTo>
                <a:lnTo>
                  <a:pt x="11474158" y="3496297"/>
                </a:lnTo>
                <a:lnTo>
                  <a:pt x="11479467" y="3491166"/>
                </a:lnTo>
                <a:lnTo>
                  <a:pt x="11987098" y="3000857"/>
                </a:lnTo>
                <a:lnTo>
                  <a:pt x="11987098" y="2980512"/>
                </a:lnTo>
                <a:lnTo>
                  <a:pt x="11451692" y="3497630"/>
                </a:lnTo>
                <a:lnTo>
                  <a:pt x="11738077" y="3711689"/>
                </a:lnTo>
                <a:lnTo>
                  <a:pt x="11571021" y="3902303"/>
                </a:lnTo>
                <a:lnTo>
                  <a:pt x="11699786" y="4199382"/>
                </a:lnTo>
                <a:lnTo>
                  <a:pt x="11418367" y="4056189"/>
                </a:lnTo>
                <a:lnTo>
                  <a:pt x="11393018" y="4015702"/>
                </a:lnTo>
                <a:lnTo>
                  <a:pt x="11393018" y="4043286"/>
                </a:lnTo>
                <a:lnTo>
                  <a:pt x="10702811" y="3692042"/>
                </a:lnTo>
                <a:lnTo>
                  <a:pt x="10688828" y="3684917"/>
                </a:lnTo>
                <a:lnTo>
                  <a:pt x="10694988" y="3679863"/>
                </a:lnTo>
                <a:lnTo>
                  <a:pt x="11005820" y="3424796"/>
                </a:lnTo>
                <a:lnTo>
                  <a:pt x="11393018" y="4043286"/>
                </a:lnTo>
                <a:lnTo>
                  <a:pt x="11393018" y="4015702"/>
                </a:lnTo>
                <a:lnTo>
                  <a:pt x="11017237" y="3415423"/>
                </a:lnTo>
                <a:lnTo>
                  <a:pt x="11987098" y="2619527"/>
                </a:lnTo>
                <a:lnTo>
                  <a:pt x="11987098" y="2600629"/>
                </a:lnTo>
                <a:lnTo>
                  <a:pt x="11009427" y="3402952"/>
                </a:lnTo>
                <a:lnTo>
                  <a:pt x="10828477" y="3113887"/>
                </a:lnTo>
                <a:lnTo>
                  <a:pt x="10825874" y="3109734"/>
                </a:lnTo>
                <a:lnTo>
                  <a:pt x="10832579" y="3104248"/>
                </a:lnTo>
                <a:lnTo>
                  <a:pt x="11803278" y="2310777"/>
                </a:lnTo>
                <a:lnTo>
                  <a:pt x="11962587" y="2403754"/>
                </a:lnTo>
                <a:lnTo>
                  <a:pt x="11987098" y="2438844"/>
                </a:lnTo>
                <a:lnTo>
                  <a:pt x="11987098" y="2418054"/>
                </a:lnTo>
                <a:lnTo>
                  <a:pt x="11987098" y="2413216"/>
                </a:lnTo>
                <a:lnTo>
                  <a:pt x="11987098" y="2401176"/>
                </a:lnTo>
                <a:lnTo>
                  <a:pt x="11972900" y="2392896"/>
                </a:lnTo>
                <a:lnTo>
                  <a:pt x="11942686" y="2349639"/>
                </a:lnTo>
                <a:lnTo>
                  <a:pt x="11942686" y="2375255"/>
                </a:lnTo>
                <a:lnTo>
                  <a:pt x="11815331" y="2300922"/>
                </a:lnTo>
                <a:lnTo>
                  <a:pt x="11863349" y="2261666"/>
                </a:lnTo>
                <a:lnTo>
                  <a:pt x="11942686" y="2375255"/>
                </a:lnTo>
                <a:lnTo>
                  <a:pt x="11942686" y="2349639"/>
                </a:lnTo>
                <a:lnTo>
                  <a:pt x="11874741" y="2252357"/>
                </a:lnTo>
                <a:lnTo>
                  <a:pt x="11987098" y="2160511"/>
                </a:lnTo>
                <a:lnTo>
                  <a:pt x="11987098" y="2141575"/>
                </a:lnTo>
                <a:lnTo>
                  <a:pt x="11866321" y="2240292"/>
                </a:lnTo>
                <a:lnTo>
                  <a:pt x="11854929" y="2223986"/>
                </a:lnTo>
                <a:lnTo>
                  <a:pt x="11854929" y="2249614"/>
                </a:lnTo>
                <a:lnTo>
                  <a:pt x="11801805" y="2293035"/>
                </a:lnTo>
                <a:lnTo>
                  <a:pt x="11368151" y="2039886"/>
                </a:lnTo>
                <a:lnTo>
                  <a:pt x="11585219" y="1863369"/>
                </a:lnTo>
                <a:lnTo>
                  <a:pt x="11854929" y="2249614"/>
                </a:lnTo>
                <a:lnTo>
                  <a:pt x="11854929" y="2223986"/>
                </a:lnTo>
                <a:lnTo>
                  <a:pt x="11596637" y="1854098"/>
                </a:lnTo>
                <a:lnTo>
                  <a:pt x="11987098" y="1536573"/>
                </a:lnTo>
                <a:lnTo>
                  <a:pt x="11987098" y="1517738"/>
                </a:lnTo>
                <a:lnTo>
                  <a:pt x="11588242" y="1842084"/>
                </a:lnTo>
                <a:lnTo>
                  <a:pt x="11576837" y="1825752"/>
                </a:lnTo>
                <a:lnTo>
                  <a:pt x="11576837" y="1851355"/>
                </a:lnTo>
                <a:lnTo>
                  <a:pt x="11354676" y="2032012"/>
                </a:lnTo>
                <a:lnTo>
                  <a:pt x="11342586" y="2024964"/>
                </a:lnTo>
                <a:lnTo>
                  <a:pt x="11342586" y="2041842"/>
                </a:lnTo>
                <a:lnTo>
                  <a:pt x="10632135" y="2619565"/>
                </a:lnTo>
                <a:lnTo>
                  <a:pt x="11144110" y="1925993"/>
                </a:lnTo>
                <a:lnTo>
                  <a:pt x="11342586" y="2041842"/>
                </a:lnTo>
                <a:lnTo>
                  <a:pt x="11342586" y="2024964"/>
                </a:lnTo>
                <a:lnTo>
                  <a:pt x="11152835" y="1914194"/>
                </a:lnTo>
                <a:lnTo>
                  <a:pt x="11393272" y="1588477"/>
                </a:lnTo>
                <a:lnTo>
                  <a:pt x="11576837" y="1851355"/>
                </a:lnTo>
                <a:lnTo>
                  <a:pt x="11576837" y="1825752"/>
                </a:lnTo>
                <a:lnTo>
                  <a:pt x="11402466" y="1576031"/>
                </a:lnTo>
                <a:lnTo>
                  <a:pt x="11987098" y="784047"/>
                </a:lnTo>
                <a:lnTo>
                  <a:pt x="11987098" y="759447"/>
                </a:lnTo>
                <a:lnTo>
                  <a:pt x="11393627" y="1563370"/>
                </a:lnTo>
                <a:lnTo>
                  <a:pt x="11384445" y="1550225"/>
                </a:lnTo>
                <a:lnTo>
                  <a:pt x="11384445" y="1575828"/>
                </a:lnTo>
                <a:lnTo>
                  <a:pt x="11140135" y="1906778"/>
                </a:lnTo>
                <a:lnTo>
                  <a:pt x="10211117" y="1364475"/>
                </a:lnTo>
                <a:lnTo>
                  <a:pt x="10960214" y="968311"/>
                </a:lnTo>
                <a:lnTo>
                  <a:pt x="11384445" y="1575828"/>
                </a:lnTo>
                <a:lnTo>
                  <a:pt x="11384445" y="1550225"/>
                </a:lnTo>
                <a:lnTo>
                  <a:pt x="10973257" y="961402"/>
                </a:lnTo>
                <a:lnTo>
                  <a:pt x="11987098" y="425234"/>
                </a:lnTo>
                <a:lnTo>
                  <a:pt x="11987098" y="40867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2087" y="97155"/>
            <a:ext cx="7301230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100" dirty="0"/>
              <a:t>REPRESENTING</a:t>
            </a:r>
            <a:r>
              <a:rPr spc="114" dirty="0"/>
              <a:t> </a:t>
            </a:r>
            <a:r>
              <a:rPr dirty="0"/>
              <a:t>NUMBER</a:t>
            </a:r>
            <a:r>
              <a:rPr spc="150" dirty="0"/>
              <a:t> </a:t>
            </a:r>
            <a:r>
              <a:rPr dirty="0"/>
              <a:t>OF</a:t>
            </a:r>
            <a:r>
              <a:rPr spc="105" dirty="0"/>
              <a:t> </a:t>
            </a:r>
            <a:r>
              <a:rPr spc="100" dirty="0"/>
              <a:t>PROFILES</a:t>
            </a:r>
            <a:r>
              <a:rPr spc="150" dirty="0"/>
              <a:t> </a:t>
            </a:r>
            <a:r>
              <a:rPr spc="65" dirty="0"/>
              <a:t>IN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2087" y="535940"/>
            <a:ext cx="4163060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200" b="1" spc="65" dirty="0">
                <a:latin typeface="Calibri"/>
                <a:cs typeface="Calibri"/>
              </a:rPr>
              <a:t>RESUMES</a:t>
            </a:r>
            <a:r>
              <a:rPr sz="3200" b="1" spc="95" dirty="0">
                <a:latin typeface="Calibri"/>
                <a:cs typeface="Calibri"/>
              </a:rPr>
              <a:t> </a:t>
            </a:r>
            <a:r>
              <a:rPr sz="3200" b="1" spc="85" dirty="0">
                <a:latin typeface="Calibri"/>
                <a:cs typeface="Calibri"/>
              </a:rPr>
              <a:t>BY</a:t>
            </a:r>
            <a:r>
              <a:rPr sz="3200" b="1" spc="130" dirty="0">
                <a:latin typeface="Calibri"/>
                <a:cs typeface="Calibri"/>
              </a:rPr>
              <a:t> </a:t>
            </a:r>
            <a:r>
              <a:rPr sz="3200" b="1" spc="105" dirty="0">
                <a:latin typeface="Calibri"/>
                <a:cs typeface="Calibri"/>
              </a:rPr>
              <a:t>BAR</a:t>
            </a:r>
            <a:r>
              <a:rPr sz="3200" b="1" spc="25" dirty="0">
                <a:latin typeface="Calibri"/>
                <a:cs typeface="Calibri"/>
              </a:rPr>
              <a:t> </a:t>
            </a:r>
            <a:r>
              <a:rPr sz="3200" b="1" spc="80" dirty="0">
                <a:latin typeface="Calibri"/>
                <a:cs typeface="Calibri"/>
              </a:rPr>
              <a:t>PLOT</a:t>
            </a:r>
            <a:endParaRPr sz="320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04762" y="976630"/>
            <a:ext cx="6710045" cy="5097780"/>
            <a:chOff x="204762" y="976630"/>
            <a:chExt cx="6710045" cy="5097780"/>
          </a:xfrm>
        </p:grpSpPr>
        <p:sp>
          <p:nvSpPr>
            <p:cNvPr id="6" name="object 6"/>
            <p:cNvSpPr/>
            <p:nvPr/>
          </p:nvSpPr>
          <p:spPr>
            <a:xfrm>
              <a:off x="204762" y="976630"/>
              <a:ext cx="4124325" cy="9525"/>
            </a:xfrm>
            <a:custGeom>
              <a:avLst/>
              <a:gdLst/>
              <a:ahLst/>
              <a:cxnLst/>
              <a:rect l="l" t="t" r="r" b="b"/>
              <a:pathLst>
                <a:path w="4124325" h="9525">
                  <a:moveTo>
                    <a:pt x="4124286" y="0"/>
                  </a:moveTo>
                  <a:lnTo>
                    <a:pt x="0" y="0"/>
                  </a:lnTo>
                  <a:lnTo>
                    <a:pt x="0" y="9525"/>
                  </a:lnTo>
                  <a:lnTo>
                    <a:pt x="4124286" y="9525"/>
                  </a:lnTo>
                  <a:lnTo>
                    <a:pt x="412428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8212" y="1777571"/>
              <a:ext cx="6516135" cy="4296739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528" y="5206"/>
            <a:ext cx="12104370" cy="6848475"/>
          </a:xfrm>
          <a:custGeom>
            <a:avLst/>
            <a:gdLst/>
            <a:ahLst/>
            <a:cxnLst/>
            <a:rect l="l" t="t" r="r" b="b"/>
            <a:pathLst>
              <a:path w="12104370" h="6848475">
                <a:moveTo>
                  <a:pt x="7267549" y="553466"/>
                </a:moveTo>
                <a:lnTo>
                  <a:pt x="0" y="553466"/>
                </a:lnTo>
                <a:lnTo>
                  <a:pt x="0" y="562991"/>
                </a:lnTo>
                <a:lnTo>
                  <a:pt x="7267549" y="562991"/>
                </a:lnTo>
                <a:lnTo>
                  <a:pt x="7267549" y="553466"/>
                </a:lnTo>
                <a:close/>
              </a:path>
              <a:path w="12104370" h="6848475">
                <a:moveTo>
                  <a:pt x="12104332" y="408673"/>
                </a:moveTo>
                <a:lnTo>
                  <a:pt x="11082045" y="949299"/>
                </a:lnTo>
                <a:lnTo>
                  <a:pt x="10419131" y="0"/>
                </a:lnTo>
                <a:lnTo>
                  <a:pt x="10401275" y="0"/>
                </a:lnTo>
                <a:lnTo>
                  <a:pt x="11068990" y="956208"/>
                </a:lnTo>
                <a:lnTo>
                  <a:pt x="10313454" y="1355775"/>
                </a:lnTo>
                <a:lnTo>
                  <a:pt x="10298239" y="1346898"/>
                </a:lnTo>
                <a:lnTo>
                  <a:pt x="10298239" y="1363814"/>
                </a:lnTo>
                <a:lnTo>
                  <a:pt x="9333928" y="1873796"/>
                </a:lnTo>
                <a:lnTo>
                  <a:pt x="9601429" y="957059"/>
                </a:lnTo>
                <a:lnTo>
                  <a:pt x="10298239" y="1363814"/>
                </a:lnTo>
                <a:lnTo>
                  <a:pt x="10298239" y="1346898"/>
                </a:lnTo>
                <a:lnTo>
                  <a:pt x="9614916" y="948004"/>
                </a:lnTo>
                <a:lnTo>
                  <a:pt x="9592539" y="934935"/>
                </a:lnTo>
                <a:lnTo>
                  <a:pt x="9315806" y="1883371"/>
                </a:lnTo>
                <a:lnTo>
                  <a:pt x="9310091" y="1886394"/>
                </a:lnTo>
                <a:lnTo>
                  <a:pt x="9310091" y="1902968"/>
                </a:lnTo>
                <a:lnTo>
                  <a:pt x="8900223" y="3307727"/>
                </a:lnTo>
                <a:lnTo>
                  <a:pt x="8648459" y="2255850"/>
                </a:lnTo>
                <a:lnTo>
                  <a:pt x="8647824" y="2253208"/>
                </a:lnTo>
                <a:lnTo>
                  <a:pt x="8658174" y="2247735"/>
                </a:lnTo>
                <a:lnTo>
                  <a:pt x="9310091" y="1902968"/>
                </a:lnTo>
                <a:lnTo>
                  <a:pt x="9310091" y="1886394"/>
                </a:lnTo>
                <a:lnTo>
                  <a:pt x="8630907" y="2245576"/>
                </a:lnTo>
                <a:lnTo>
                  <a:pt x="8891943" y="3336112"/>
                </a:lnTo>
                <a:lnTo>
                  <a:pt x="8464791" y="4800155"/>
                </a:lnTo>
                <a:lnTo>
                  <a:pt x="9277020" y="4944745"/>
                </a:lnTo>
                <a:lnTo>
                  <a:pt x="9486709" y="5820715"/>
                </a:lnTo>
                <a:lnTo>
                  <a:pt x="8354885" y="6077013"/>
                </a:lnTo>
                <a:lnTo>
                  <a:pt x="6955472" y="3418751"/>
                </a:lnTo>
                <a:lnTo>
                  <a:pt x="6953517" y="3415042"/>
                </a:lnTo>
                <a:lnTo>
                  <a:pt x="6956793" y="3410889"/>
                </a:lnTo>
                <a:lnTo>
                  <a:pt x="9643504" y="0"/>
                </a:lnTo>
                <a:lnTo>
                  <a:pt x="9624898" y="0"/>
                </a:lnTo>
                <a:lnTo>
                  <a:pt x="6936168" y="3413556"/>
                </a:lnTo>
                <a:lnTo>
                  <a:pt x="8347100" y="6093777"/>
                </a:lnTo>
                <a:lnTo>
                  <a:pt x="8399183" y="6081992"/>
                </a:lnTo>
                <a:lnTo>
                  <a:pt x="9490113" y="5834939"/>
                </a:lnTo>
                <a:lnTo>
                  <a:pt x="9732632" y="6848056"/>
                </a:lnTo>
                <a:lnTo>
                  <a:pt x="9747656" y="6848056"/>
                </a:lnTo>
                <a:lnTo>
                  <a:pt x="9504388" y="5831700"/>
                </a:lnTo>
                <a:lnTo>
                  <a:pt x="11482299" y="5383796"/>
                </a:lnTo>
                <a:lnTo>
                  <a:pt x="12104332" y="6299759"/>
                </a:lnTo>
                <a:lnTo>
                  <a:pt x="12104332" y="6273635"/>
                </a:lnTo>
                <a:lnTo>
                  <a:pt x="11497691" y="5380317"/>
                </a:lnTo>
                <a:lnTo>
                  <a:pt x="11597335" y="5357761"/>
                </a:lnTo>
                <a:lnTo>
                  <a:pt x="11920068" y="5415204"/>
                </a:lnTo>
                <a:lnTo>
                  <a:pt x="12104332" y="5553875"/>
                </a:lnTo>
                <a:lnTo>
                  <a:pt x="12104332" y="5535498"/>
                </a:lnTo>
                <a:lnTo>
                  <a:pt x="11952046" y="5420893"/>
                </a:lnTo>
                <a:lnTo>
                  <a:pt x="12104332" y="5447995"/>
                </a:lnTo>
                <a:lnTo>
                  <a:pt x="12104332" y="5433085"/>
                </a:lnTo>
                <a:lnTo>
                  <a:pt x="11926100" y="5401361"/>
                </a:lnTo>
                <a:lnTo>
                  <a:pt x="11894109" y="5377281"/>
                </a:lnTo>
                <a:lnTo>
                  <a:pt x="11894109" y="5395671"/>
                </a:lnTo>
                <a:lnTo>
                  <a:pt x="11634216" y="5349405"/>
                </a:lnTo>
                <a:lnTo>
                  <a:pt x="11786756" y="5314861"/>
                </a:lnTo>
                <a:lnTo>
                  <a:pt x="11894109" y="5395671"/>
                </a:lnTo>
                <a:lnTo>
                  <a:pt x="11894109" y="5377281"/>
                </a:lnTo>
                <a:lnTo>
                  <a:pt x="11805526" y="5310606"/>
                </a:lnTo>
                <a:lnTo>
                  <a:pt x="12104332" y="5242928"/>
                </a:lnTo>
                <a:lnTo>
                  <a:pt x="12104332" y="5227942"/>
                </a:lnTo>
                <a:lnTo>
                  <a:pt x="11790223" y="5299087"/>
                </a:lnTo>
                <a:lnTo>
                  <a:pt x="11771440" y="5284952"/>
                </a:lnTo>
                <a:lnTo>
                  <a:pt x="11771440" y="5303329"/>
                </a:lnTo>
                <a:lnTo>
                  <a:pt x="11597145" y="5342814"/>
                </a:lnTo>
                <a:lnTo>
                  <a:pt x="11560264" y="5336248"/>
                </a:lnTo>
                <a:lnTo>
                  <a:pt x="11560264" y="5351157"/>
                </a:lnTo>
                <a:lnTo>
                  <a:pt x="11488865" y="5367325"/>
                </a:lnTo>
                <a:lnTo>
                  <a:pt x="11473485" y="5344693"/>
                </a:lnTo>
                <a:lnTo>
                  <a:pt x="11473485" y="5370804"/>
                </a:lnTo>
                <a:lnTo>
                  <a:pt x="9500972" y="5817476"/>
                </a:lnTo>
                <a:lnTo>
                  <a:pt x="9292730" y="4947539"/>
                </a:lnTo>
                <a:lnTo>
                  <a:pt x="11446358" y="5330888"/>
                </a:lnTo>
                <a:lnTo>
                  <a:pt x="11473485" y="5370804"/>
                </a:lnTo>
                <a:lnTo>
                  <a:pt x="11473485" y="5344693"/>
                </a:lnTo>
                <a:lnTo>
                  <a:pt x="11466551" y="5334482"/>
                </a:lnTo>
                <a:lnTo>
                  <a:pt x="11560264" y="5351157"/>
                </a:lnTo>
                <a:lnTo>
                  <a:pt x="11560264" y="5336248"/>
                </a:lnTo>
                <a:lnTo>
                  <a:pt x="11455019" y="5317502"/>
                </a:lnTo>
                <a:lnTo>
                  <a:pt x="11434839" y="5287797"/>
                </a:lnTo>
                <a:lnTo>
                  <a:pt x="11434839" y="5313921"/>
                </a:lnTo>
                <a:lnTo>
                  <a:pt x="9288996" y="4931930"/>
                </a:lnTo>
                <a:lnTo>
                  <a:pt x="9273273" y="4866246"/>
                </a:lnTo>
                <a:lnTo>
                  <a:pt x="9273273" y="4929136"/>
                </a:lnTo>
                <a:lnTo>
                  <a:pt x="8527440" y="4796358"/>
                </a:lnTo>
                <a:lnTo>
                  <a:pt x="8483435" y="4788522"/>
                </a:lnTo>
                <a:lnTo>
                  <a:pt x="8483841" y="4787100"/>
                </a:lnTo>
                <a:lnTo>
                  <a:pt x="8898839" y="3364877"/>
                </a:lnTo>
                <a:lnTo>
                  <a:pt x="9273273" y="4929136"/>
                </a:lnTo>
                <a:lnTo>
                  <a:pt x="9273273" y="4866246"/>
                </a:lnTo>
                <a:lnTo>
                  <a:pt x="8907120" y="3336493"/>
                </a:lnTo>
                <a:lnTo>
                  <a:pt x="9328201" y="1893392"/>
                </a:lnTo>
                <a:lnTo>
                  <a:pt x="10313149" y="1372514"/>
                </a:lnTo>
                <a:lnTo>
                  <a:pt x="11248657" y="1918589"/>
                </a:lnTo>
                <a:lnTo>
                  <a:pt x="10703878" y="2656560"/>
                </a:lnTo>
                <a:lnTo>
                  <a:pt x="9526714" y="3613797"/>
                </a:lnTo>
                <a:lnTo>
                  <a:pt x="11068215" y="4774044"/>
                </a:lnTo>
                <a:lnTo>
                  <a:pt x="11434839" y="5313921"/>
                </a:lnTo>
                <a:lnTo>
                  <a:pt x="11434839" y="5287797"/>
                </a:lnTo>
                <a:lnTo>
                  <a:pt x="11104524" y="4801362"/>
                </a:lnTo>
                <a:lnTo>
                  <a:pt x="11771440" y="5303329"/>
                </a:lnTo>
                <a:lnTo>
                  <a:pt x="11771440" y="5284952"/>
                </a:lnTo>
                <a:lnTo>
                  <a:pt x="11078972" y="4763744"/>
                </a:lnTo>
                <a:lnTo>
                  <a:pt x="11042675" y="4710303"/>
                </a:lnTo>
                <a:lnTo>
                  <a:pt x="11042675" y="4736427"/>
                </a:lnTo>
                <a:lnTo>
                  <a:pt x="9558414" y="3619246"/>
                </a:lnTo>
                <a:lnTo>
                  <a:pt x="9550514" y="3613302"/>
                </a:lnTo>
                <a:lnTo>
                  <a:pt x="9557398" y="3607701"/>
                </a:lnTo>
                <a:lnTo>
                  <a:pt x="10669080" y="2703703"/>
                </a:lnTo>
                <a:lnTo>
                  <a:pt x="10144684" y="3414064"/>
                </a:lnTo>
                <a:lnTo>
                  <a:pt x="11042675" y="4736427"/>
                </a:lnTo>
                <a:lnTo>
                  <a:pt x="11042675" y="4710303"/>
                </a:lnTo>
                <a:lnTo>
                  <a:pt x="10165626" y="3418751"/>
                </a:lnTo>
                <a:lnTo>
                  <a:pt x="10162654" y="3414369"/>
                </a:lnTo>
                <a:lnTo>
                  <a:pt x="10165791" y="3410127"/>
                </a:lnTo>
                <a:lnTo>
                  <a:pt x="10714571" y="2666708"/>
                </a:lnTo>
                <a:lnTo>
                  <a:pt x="11473294" y="2049716"/>
                </a:lnTo>
                <a:lnTo>
                  <a:pt x="11906999" y="2302878"/>
                </a:lnTo>
                <a:lnTo>
                  <a:pt x="10923816" y="3106534"/>
                </a:lnTo>
                <a:lnTo>
                  <a:pt x="11115243" y="3412325"/>
                </a:lnTo>
                <a:lnTo>
                  <a:pt x="10779506" y="3687851"/>
                </a:lnTo>
                <a:lnTo>
                  <a:pt x="11525326" y="4067365"/>
                </a:lnTo>
                <a:lnTo>
                  <a:pt x="12046496" y="4899838"/>
                </a:lnTo>
                <a:lnTo>
                  <a:pt x="12058256" y="4882591"/>
                </a:lnTo>
                <a:lnTo>
                  <a:pt x="12091822" y="4833340"/>
                </a:lnTo>
                <a:lnTo>
                  <a:pt x="12104332" y="4862195"/>
                </a:lnTo>
                <a:lnTo>
                  <a:pt x="12104332" y="4825314"/>
                </a:lnTo>
                <a:lnTo>
                  <a:pt x="12101589" y="4819015"/>
                </a:lnTo>
                <a:lnTo>
                  <a:pt x="12104332" y="4814989"/>
                </a:lnTo>
                <a:lnTo>
                  <a:pt x="12104332" y="4788941"/>
                </a:lnTo>
                <a:lnTo>
                  <a:pt x="12094693" y="4803089"/>
                </a:lnTo>
                <a:lnTo>
                  <a:pt x="12084914" y="4780534"/>
                </a:lnTo>
                <a:lnTo>
                  <a:pt x="12084914" y="4817427"/>
                </a:lnTo>
                <a:lnTo>
                  <a:pt x="12046991" y="4873053"/>
                </a:lnTo>
                <a:lnTo>
                  <a:pt x="11550675" y="4080268"/>
                </a:lnTo>
                <a:lnTo>
                  <a:pt x="11826138" y="4220426"/>
                </a:lnTo>
                <a:lnTo>
                  <a:pt x="12084914" y="4817427"/>
                </a:lnTo>
                <a:lnTo>
                  <a:pt x="12084914" y="4780534"/>
                </a:lnTo>
                <a:lnTo>
                  <a:pt x="11846662" y="4230865"/>
                </a:lnTo>
                <a:lnTo>
                  <a:pt x="12104332" y="4361967"/>
                </a:lnTo>
                <a:lnTo>
                  <a:pt x="12104332" y="4345571"/>
                </a:lnTo>
                <a:lnTo>
                  <a:pt x="11837543" y="4209821"/>
                </a:lnTo>
                <a:lnTo>
                  <a:pt x="11706949" y="3908514"/>
                </a:lnTo>
                <a:lnTo>
                  <a:pt x="11705425" y="3904983"/>
                </a:lnTo>
                <a:lnTo>
                  <a:pt x="11709108" y="3900779"/>
                </a:lnTo>
                <a:lnTo>
                  <a:pt x="11867109" y="3720503"/>
                </a:lnTo>
                <a:lnTo>
                  <a:pt x="12104332" y="3897795"/>
                </a:lnTo>
                <a:lnTo>
                  <a:pt x="12104332" y="3879634"/>
                </a:lnTo>
                <a:lnTo>
                  <a:pt x="11876710" y="3709543"/>
                </a:lnTo>
                <a:lnTo>
                  <a:pt x="12104332" y="3449815"/>
                </a:lnTo>
                <a:lnTo>
                  <a:pt x="12104332" y="3427552"/>
                </a:lnTo>
                <a:lnTo>
                  <a:pt x="11864924" y="3700729"/>
                </a:lnTo>
                <a:lnTo>
                  <a:pt x="11599278" y="3502190"/>
                </a:lnTo>
                <a:lnTo>
                  <a:pt x="11591392" y="3496297"/>
                </a:lnTo>
                <a:lnTo>
                  <a:pt x="11596700" y="3491166"/>
                </a:lnTo>
                <a:lnTo>
                  <a:pt x="12104332" y="3000857"/>
                </a:lnTo>
                <a:lnTo>
                  <a:pt x="12104332" y="2980512"/>
                </a:lnTo>
                <a:lnTo>
                  <a:pt x="11568925" y="3497630"/>
                </a:lnTo>
                <a:lnTo>
                  <a:pt x="11855310" y="3711689"/>
                </a:lnTo>
                <a:lnTo>
                  <a:pt x="11688255" y="3902303"/>
                </a:lnTo>
                <a:lnTo>
                  <a:pt x="11817020" y="4199382"/>
                </a:lnTo>
                <a:lnTo>
                  <a:pt x="11535601" y="4056189"/>
                </a:lnTo>
                <a:lnTo>
                  <a:pt x="11510251" y="4015702"/>
                </a:lnTo>
                <a:lnTo>
                  <a:pt x="11510251" y="4043286"/>
                </a:lnTo>
                <a:lnTo>
                  <a:pt x="10820044" y="3692042"/>
                </a:lnTo>
                <a:lnTo>
                  <a:pt x="10806062" y="3684917"/>
                </a:lnTo>
                <a:lnTo>
                  <a:pt x="10812221" y="3679863"/>
                </a:lnTo>
                <a:lnTo>
                  <a:pt x="11123054" y="3424796"/>
                </a:lnTo>
                <a:lnTo>
                  <a:pt x="11510251" y="4043286"/>
                </a:lnTo>
                <a:lnTo>
                  <a:pt x="11510251" y="4015702"/>
                </a:lnTo>
                <a:lnTo>
                  <a:pt x="11134471" y="3415423"/>
                </a:lnTo>
                <a:lnTo>
                  <a:pt x="12104332" y="2619527"/>
                </a:lnTo>
                <a:lnTo>
                  <a:pt x="12104332" y="2600629"/>
                </a:lnTo>
                <a:lnTo>
                  <a:pt x="11126661" y="3402952"/>
                </a:lnTo>
                <a:lnTo>
                  <a:pt x="10945711" y="3113887"/>
                </a:lnTo>
                <a:lnTo>
                  <a:pt x="10943107" y="3109734"/>
                </a:lnTo>
                <a:lnTo>
                  <a:pt x="10949813" y="3104248"/>
                </a:lnTo>
                <a:lnTo>
                  <a:pt x="11920512" y="2310777"/>
                </a:lnTo>
                <a:lnTo>
                  <a:pt x="12079821" y="2403754"/>
                </a:lnTo>
                <a:lnTo>
                  <a:pt x="12104332" y="2438844"/>
                </a:lnTo>
                <a:lnTo>
                  <a:pt x="12104332" y="2418054"/>
                </a:lnTo>
                <a:lnTo>
                  <a:pt x="12104332" y="2413216"/>
                </a:lnTo>
                <a:lnTo>
                  <a:pt x="12104332" y="2401176"/>
                </a:lnTo>
                <a:lnTo>
                  <a:pt x="12090133" y="2392896"/>
                </a:lnTo>
                <a:lnTo>
                  <a:pt x="12059920" y="2349639"/>
                </a:lnTo>
                <a:lnTo>
                  <a:pt x="12059920" y="2375255"/>
                </a:lnTo>
                <a:lnTo>
                  <a:pt x="11932564" y="2300922"/>
                </a:lnTo>
                <a:lnTo>
                  <a:pt x="11980583" y="2261666"/>
                </a:lnTo>
                <a:lnTo>
                  <a:pt x="12059920" y="2375255"/>
                </a:lnTo>
                <a:lnTo>
                  <a:pt x="12059920" y="2349639"/>
                </a:lnTo>
                <a:lnTo>
                  <a:pt x="11991975" y="2252357"/>
                </a:lnTo>
                <a:lnTo>
                  <a:pt x="12104332" y="2160511"/>
                </a:lnTo>
                <a:lnTo>
                  <a:pt x="12104332" y="2141575"/>
                </a:lnTo>
                <a:lnTo>
                  <a:pt x="11983555" y="2240292"/>
                </a:lnTo>
                <a:lnTo>
                  <a:pt x="11972163" y="2223986"/>
                </a:lnTo>
                <a:lnTo>
                  <a:pt x="11972163" y="2249614"/>
                </a:lnTo>
                <a:lnTo>
                  <a:pt x="11919039" y="2293035"/>
                </a:lnTo>
                <a:lnTo>
                  <a:pt x="11485385" y="2039886"/>
                </a:lnTo>
                <a:lnTo>
                  <a:pt x="11702453" y="1863369"/>
                </a:lnTo>
                <a:lnTo>
                  <a:pt x="11972163" y="2249614"/>
                </a:lnTo>
                <a:lnTo>
                  <a:pt x="11972163" y="2223986"/>
                </a:lnTo>
                <a:lnTo>
                  <a:pt x="11713870" y="1854098"/>
                </a:lnTo>
                <a:lnTo>
                  <a:pt x="12104332" y="1536573"/>
                </a:lnTo>
                <a:lnTo>
                  <a:pt x="12104332" y="1517738"/>
                </a:lnTo>
                <a:lnTo>
                  <a:pt x="11705476" y="1842084"/>
                </a:lnTo>
                <a:lnTo>
                  <a:pt x="11694071" y="1825752"/>
                </a:lnTo>
                <a:lnTo>
                  <a:pt x="11694071" y="1851355"/>
                </a:lnTo>
                <a:lnTo>
                  <a:pt x="11471910" y="2032012"/>
                </a:lnTo>
                <a:lnTo>
                  <a:pt x="11459820" y="2024964"/>
                </a:lnTo>
                <a:lnTo>
                  <a:pt x="11459820" y="2041842"/>
                </a:lnTo>
                <a:lnTo>
                  <a:pt x="10749369" y="2619565"/>
                </a:lnTo>
                <a:lnTo>
                  <a:pt x="11261344" y="1925993"/>
                </a:lnTo>
                <a:lnTo>
                  <a:pt x="11459820" y="2041842"/>
                </a:lnTo>
                <a:lnTo>
                  <a:pt x="11459820" y="2024964"/>
                </a:lnTo>
                <a:lnTo>
                  <a:pt x="11270069" y="1914194"/>
                </a:lnTo>
                <a:lnTo>
                  <a:pt x="11510505" y="1588477"/>
                </a:lnTo>
                <a:lnTo>
                  <a:pt x="11694071" y="1851355"/>
                </a:lnTo>
                <a:lnTo>
                  <a:pt x="11694071" y="1825752"/>
                </a:lnTo>
                <a:lnTo>
                  <a:pt x="11519700" y="1576031"/>
                </a:lnTo>
                <a:lnTo>
                  <a:pt x="12104332" y="784047"/>
                </a:lnTo>
                <a:lnTo>
                  <a:pt x="12104332" y="759447"/>
                </a:lnTo>
                <a:lnTo>
                  <a:pt x="11510861" y="1563370"/>
                </a:lnTo>
                <a:lnTo>
                  <a:pt x="11501679" y="1550225"/>
                </a:lnTo>
                <a:lnTo>
                  <a:pt x="11501679" y="1575828"/>
                </a:lnTo>
                <a:lnTo>
                  <a:pt x="11257369" y="1906778"/>
                </a:lnTo>
                <a:lnTo>
                  <a:pt x="10328351" y="1364475"/>
                </a:lnTo>
                <a:lnTo>
                  <a:pt x="11077448" y="968311"/>
                </a:lnTo>
                <a:lnTo>
                  <a:pt x="11501679" y="1575828"/>
                </a:lnTo>
                <a:lnTo>
                  <a:pt x="11501679" y="1550225"/>
                </a:lnTo>
                <a:lnTo>
                  <a:pt x="11090491" y="961402"/>
                </a:lnTo>
                <a:lnTo>
                  <a:pt x="12104332" y="425234"/>
                </a:lnTo>
                <a:lnTo>
                  <a:pt x="12104332" y="40867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4930" y="117474"/>
            <a:ext cx="729551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95" dirty="0"/>
              <a:t>REPRESENTING</a:t>
            </a:r>
            <a:r>
              <a:rPr spc="130" dirty="0"/>
              <a:t> </a:t>
            </a:r>
            <a:r>
              <a:rPr dirty="0"/>
              <a:t>NUMBER</a:t>
            </a:r>
            <a:r>
              <a:rPr spc="160" dirty="0"/>
              <a:t> </a:t>
            </a:r>
            <a:r>
              <a:rPr dirty="0"/>
              <a:t>OF</a:t>
            </a:r>
            <a:r>
              <a:rPr spc="120" dirty="0"/>
              <a:t> </a:t>
            </a:r>
            <a:r>
              <a:rPr spc="95" dirty="0"/>
              <a:t>PROFILES</a:t>
            </a:r>
            <a:r>
              <a:rPr spc="160" dirty="0"/>
              <a:t> </a:t>
            </a:r>
            <a:r>
              <a:rPr spc="65" dirty="0"/>
              <a:t>IN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4930" y="556260"/>
            <a:ext cx="397827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200" b="1" spc="65" dirty="0">
                <a:latin typeface="Calibri"/>
                <a:cs typeface="Calibri"/>
              </a:rPr>
              <a:t>RESUMES</a:t>
            </a:r>
            <a:r>
              <a:rPr sz="3200" b="1" spc="90" dirty="0">
                <a:latin typeface="Calibri"/>
                <a:cs typeface="Calibri"/>
              </a:rPr>
              <a:t> </a:t>
            </a:r>
            <a:r>
              <a:rPr sz="3200" b="1" spc="85" dirty="0">
                <a:latin typeface="Calibri"/>
                <a:cs typeface="Calibri"/>
              </a:rPr>
              <a:t>BY</a:t>
            </a:r>
            <a:r>
              <a:rPr sz="3200" b="1" spc="125" dirty="0">
                <a:latin typeface="Calibri"/>
                <a:cs typeface="Calibri"/>
              </a:rPr>
              <a:t> </a:t>
            </a:r>
            <a:r>
              <a:rPr sz="3200" b="1" spc="95" dirty="0">
                <a:latin typeface="Calibri"/>
                <a:cs typeface="Calibri"/>
              </a:rPr>
              <a:t>PIE </a:t>
            </a:r>
            <a:r>
              <a:rPr sz="3200" b="1" spc="65" dirty="0">
                <a:latin typeface="Calibri"/>
                <a:cs typeface="Calibri"/>
              </a:rPr>
              <a:t>PLOT</a:t>
            </a:r>
            <a:endParaRPr sz="320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87532" y="996822"/>
            <a:ext cx="6353175" cy="4660900"/>
            <a:chOff x="87532" y="996822"/>
            <a:chExt cx="6353175" cy="4660900"/>
          </a:xfrm>
        </p:grpSpPr>
        <p:sp>
          <p:nvSpPr>
            <p:cNvPr id="6" name="object 6"/>
            <p:cNvSpPr/>
            <p:nvPr/>
          </p:nvSpPr>
          <p:spPr>
            <a:xfrm>
              <a:off x="87532" y="996822"/>
              <a:ext cx="3952875" cy="9525"/>
            </a:xfrm>
            <a:custGeom>
              <a:avLst/>
              <a:gdLst/>
              <a:ahLst/>
              <a:cxnLst/>
              <a:rect l="l" t="t" r="r" b="b"/>
              <a:pathLst>
                <a:path w="3952875" h="9525">
                  <a:moveTo>
                    <a:pt x="3952845" y="0"/>
                  </a:moveTo>
                  <a:lnTo>
                    <a:pt x="0" y="0"/>
                  </a:lnTo>
                  <a:lnTo>
                    <a:pt x="0" y="9525"/>
                  </a:lnTo>
                  <a:lnTo>
                    <a:pt x="3952845" y="9525"/>
                  </a:lnTo>
                  <a:lnTo>
                    <a:pt x="395284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52425" y="1876425"/>
              <a:ext cx="6087989" cy="3780762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8428" y="0"/>
            <a:ext cx="12164060" cy="6853555"/>
            <a:chOff x="28428" y="0"/>
            <a:chExt cx="12164060" cy="6853555"/>
          </a:xfrm>
        </p:grpSpPr>
        <p:sp>
          <p:nvSpPr>
            <p:cNvPr id="3" name="object 3"/>
            <p:cNvSpPr/>
            <p:nvPr/>
          </p:nvSpPr>
          <p:spPr>
            <a:xfrm>
              <a:off x="7023697" y="5206"/>
              <a:ext cx="5168265" cy="6848475"/>
            </a:xfrm>
            <a:custGeom>
              <a:avLst/>
              <a:gdLst/>
              <a:ahLst/>
              <a:cxnLst/>
              <a:rect l="l" t="t" r="r" b="b"/>
              <a:pathLst>
                <a:path w="5168265" h="6848475">
                  <a:moveTo>
                    <a:pt x="5168163" y="408673"/>
                  </a:moveTo>
                  <a:lnTo>
                    <a:pt x="4145877" y="949299"/>
                  </a:lnTo>
                  <a:lnTo>
                    <a:pt x="3482962" y="0"/>
                  </a:lnTo>
                  <a:lnTo>
                    <a:pt x="3465106" y="0"/>
                  </a:lnTo>
                  <a:lnTo>
                    <a:pt x="4132821" y="956208"/>
                  </a:lnTo>
                  <a:lnTo>
                    <a:pt x="3377285" y="1355775"/>
                  </a:lnTo>
                  <a:lnTo>
                    <a:pt x="3362071" y="1346898"/>
                  </a:lnTo>
                  <a:lnTo>
                    <a:pt x="3362071" y="1363814"/>
                  </a:lnTo>
                  <a:lnTo>
                    <a:pt x="2397760" y="1873796"/>
                  </a:lnTo>
                  <a:lnTo>
                    <a:pt x="2665260" y="957059"/>
                  </a:lnTo>
                  <a:lnTo>
                    <a:pt x="3362071" y="1363814"/>
                  </a:lnTo>
                  <a:lnTo>
                    <a:pt x="3362071" y="1346898"/>
                  </a:lnTo>
                  <a:lnTo>
                    <a:pt x="2678747" y="948004"/>
                  </a:lnTo>
                  <a:lnTo>
                    <a:pt x="2656370" y="934935"/>
                  </a:lnTo>
                  <a:lnTo>
                    <a:pt x="2379637" y="1883371"/>
                  </a:lnTo>
                  <a:lnTo>
                    <a:pt x="2373922" y="1886394"/>
                  </a:lnTo>
                  <a:lnTo>
                    <a:pt x="2373922" y="1902968"/>
                  </a:lnTo>
                  <a:lnTo>
                    <a:pt x="1964055" y="3307727"/>
                  </a:lnTo>
                  <a:lnTo>
                    <a:pt x="1712290" y="2255850"/>
                  </a:lnTo>
                  <a:lnTo>
                    <a:pt x="1711655" y="2253208"/>
                  </a:lnTo>
                  <a:lnTo>
                    <a:pt x="1722005" y="2247735"/>
                  </a:lnTo>
                  <a:lnTo>
                    <a:pt x="2373922" y="1902968"/>
                  </a:lnTo>
                  <a:lnTo>
                    <a:pt x="2373922" y="1886394"/>
                  </a:lnTo>
                  <a:lnTo>
                    <a:pt x="1694738" y="2245576"/>
                  </a:lnTo>
                  <a:lnTo>
                    <a:pt x="1955774" y="3336112"/>
                  </a:lnTo>
                  <a:lnTo>
                    <a:pt x="1528622" y="4800155"/>
                  </a:lnTo>
                  <a:lnTo>
                    <a:pt x="2340851" y="4944745"/>
                  </a:lnTo>
                  <a:lnTo>
                    <a:pt x="2550541" y="5820715"/>
                  </a:lnTo>
                  <a:lnTo>
                    <a:pt x="1418717" y="6077013"/>
                  </a:lnTo>
                  <a:lnTo>
                    <a:pt x="19304" y="3418751"/>
                  </a:lnTo>
                  <a:lnTo>
                    <a:pt x="17348" y="3415042"/>
                  </a:lnTo>
                  <a:lnTo>
                    <a:pt x="20624" y="3410889"/>
                  </a:lnTo>
                  <a:lnTo>
                    <a:pt x="2707335" y="0"/>
                  </a:lnTo>
                  <a:lnTo>
                    <a:pt x="2688729" y="0"/>
                  </a:lnTo>
                  <a:lnTo>
                    <a:pt x="0" y="3413556"/>
                  </a:lnTo>
                  <a:lnTo>
                    <a:pt x="1410931" y="6093777"/>
                  </a:lnTo>
                  <a:lnTo>
                    <a:pt x="1463014" y="6081992"/>
                  </a:lnTo>
                  <a:lnTo>
                    <a:pt x="2553944" y="5834939"/>
                  </a:lnTo>
                  <a:lnTo>
                    <a:pt x="2796463" y="6848056"/>
                  </a:lnTo>
                  <a:lnTo>
                    <a:pt x="2811488" y="6848056"/>
                  </a:lnTo>
                  <a:lnTo>
                    <a:pt x="2568219" y="5831700"/>
                  </a:lnTo>
                  <a:lnTo>
                    <a:pt x="4546130" y="5383796"/>
                  </a:lnTo>
                  <a:lnTo>
                    <a:pt x="5168163" y="6299759"/>
                  </a:lnTo>
                  <a:lnTo>
                    <a:pt x="5168163" y="6273635"/>
                  </a:lnTo>
                  <a:lnTo>
                    <a:pt x="4561522" y="5380317"/>
                  </a:lnTo>
                  <a:lnTo>
                    <a:pt x="4661166" y="5357761"/>
                  </a:lnTo>
                  <a:lnTo>
                    <a:pt x="4983899" y="5415204"/>
                  </a:lnTo>
                  <a:lnTo>
                    <a:pt x="5168163" y="5553875"/>
                  </a:lnTo>
                  <a:lnTo>
                    <a:pt x="5168163" y="5535498"/>
                  </a:lnTo>
                  <a:lnTo>
                    <a:pt x="5015877" y="5420893"/>
                  </a:lnTo>
                  <a:lnTo>
                    <a:pt x="5168163" y="5447995"/>
                  </a:lnTo>
                  <a:lnTo>
                    <a:pt x="5168163" y="5433085"/>
                  </a:lnTo>
                  <a:lnTo>
                    <a:pt x="4989931" y="5401361"/>
                  </a:lnTo>
                  <a:lnTo>
                    <a:pt x="4957940" y="5377281"/>
                  </a:lnTo>
                  <a:lnTo>
                    <a:pt x="4957940" y="5395671"/>
                  </a:lnTo>
                  <a:lnTo>
                    <a:pt x="4698047" y="5349405"/>
                  </a:lnTo>
                  <a:lnTo>
                    <a:pt x="4850587" y="5314861"/>
                  </a:lnTo>
                  <a:lnTo>
                    <a:pt x="4957940" y="5395671"/>
                  </a:lnTo>
                  <a:lnTo>
                    <a:pt x="4957940" y="5377281"/>
                  </a:lnTo>
                  <a:lnTo>
                    <a:pt x="4869358" y="5310606"/>
                  </a:lnTo>
                  <a:lnTo>
                    <a:pt x="5168163" y="5242928"/>
                  </a:lnTo>
                  <a:lnTo>
                    <a:pt x="5168163" y="5227942"/>
                  </a:lnTo>
                  <a:lnTo>
                    <a:pt x="4854054" y="5299087"/>
                  </a:lnTo>
                  <a:lnTo>
                    <a:pt x="4835271" y="5284952"/>
                  </a:lnTo>
                  <a:lnTo>
                    <a:pt x="4835271" y="5303329"/>
                  </a:lnTo>
                  <a:lnTo>
                    <a:pt x="4660976" y="5342814"/>
                  </a:lnTo>
                  <a:lnTo>
                    <a:pt x="4624095" y="5336248"/>
                  </a:lnTo>
                  <a:lnTo>
                    <a:pt x="4624095" y="5351157"/>
                  </a:lnTo>
                  <a:lnTo>
                    <a:pt x="4552696" y="5367325"/>
                  </a:lnTo>
                  <a:lnTo>
                    <a:pt x="4537316" y="5344693"/>
                  </a:lnTo>
                  <a:lnTo>
                    <a:pt x="4537316" y="5370804"/>
                  </a:lnTo>
                  <a:lnTo>
                    <a:pt x="2564803" y="5817476"/>
                  </a:lnTo>
                  <a:lnTo>
                    <a:pt x="2356561" y="4947539"/>
                  </a:lnTo>
                  <a:lnTo>
                    <a:pt x="4510189" y="5330888"/>
                  </a:lnTo>
                  <a:lnTo>
                    <a:pt x="4537316" y="5370804"/>
                  </a:lnTo>
                  <a:lnTo>
                    <a:pt x="4537316" y="5344693"/>
                  </a:lnTo>
                  <a:lnTo>
                    <a:pt x="4530382" y="5334482"/>
                  </a:lnTo>
                  <a:lnTo>
                    <a:pt x="4624095" y="5351157"/>
                  </a:lnTo>
                  <a:lnTo>
                    <a:pt x="4624095" y="5336248"/>
                  </a:lnTo>
                  <a:lnTo>
                    <a:pt x="4518850" y="5317502"/>
                  </a:lnTo>
                  <a:lnTo>
                    <a:pt x="4498670" y="5287797"/>
                  </a:lnTo>
                  <a:lnTo>
                    <a:pt x="4498670" y="5313921"/>
                  </a:lnTo>
                  <a:lnTo>
                    <a:pt x="2352827" y="4931930"/>
                  </a:lnTo>
                  <a:lnTo>
                    <a:pt x="2337104" y="4866246"/>
                  </a:lnTo>
                  <a:lnTo>
                    <a:pt x="2337104" y="4929136"/>
                  </a:lnTo>
                  <a:lnTo>
                    <a:pt x="1591271" y="4796358"/>
                  </a:lnTo>
                  <a:lnTo>
                    <a:pt x="1547266" y="4788522"/>
                  </a:lnTo>
                  <a:lnTo>
                    <a:pt x="1547672" y="4787100"/>
                  </a:lnTo>
                  <a:lnTo>
                    <a:pt x="1962670" y="3364877"/>
                  </a:lnTo>
                  <a:lnTo>
                    <a:pt x="2337104" y="4929136"/>
                  </a:lnTo>
                  <a:lnTo>
                    <a:pt x="2337104" y="4866246"/>
                  </a:lnTo>
                  <a:lnTo>
                    <a:pt x="1970951" y="3336493"/>
                  </a:lnTo>
                  <a:lnTo>
                    <a:pt x="2392032" y="1893392"/>
                  </a:lnTo>
                  <a:lnTo>
                    <a:pt x="3376980" y="1372514"/>
                  </a:lnTo>
                  <a:lnTo>
                    <a:pt x="4312488" y="1918589"/>
                  </a:lnTo>
                  <a:lnTo>
                    <a:pt x="3767709" y="2656560"/>
                  </a:lnTo>
                  <a:lnTo>
                    <a:pt x="2590546" y="3613797"/>
                  </a:lnTo>
                  <a:lnTo>
                    <a:pt x="4132046" y="4774044"/>
                  </a:lnTo>
                  <a:lnTo>
                    <a:pt x="4498670" y="5313921"/>
                  </a:lnTo>
                  <a:lnTo>
                    <a:pt x="4498670" y="5287797"/>
                  </a:lnTo>
                  <a:lnTo>
                    <a:pt x="4168356" y="4801362"/>
                  </a:lnTo>
                  <a:lnTo>
                    <a:pt x="4835271" y="5303329"/>
                  </a:lnTo>
                  <a:lnTo>
                    <a:pt x="4835271" y="5284952"/>
                  </a:lnTo>
                  <a:lnTo>
                    <a:pt x="4142803" y="4763744"/>
                  </a:lnTo>
                  <a:lnTo>
                    <a:pt x="4106507" y="4710303"/>
                  </a:lnTo>
                  <a:lnTo>
                    <a:pt x="4106507" y="4736427"/>
                  </a:lnTo>
                  <a:lnTo>
                    <a:pt x="2622245" y="3619246"/>
                  </a:lnTo>
                  <a:lnTo>
                    <a:pt x="2614345" y="3613302"/>
                  </a:lnTo>
                  <a:lnTo>
                    <a:pt x="2621229" y="3607701"/>
                  </a:lnTo>
                  <a:lnTo>
                    <a:pt x="3732911" y="2703703"/>
                  </a:lnTo>
                  <a:lnTo>
                    <a:pt x="3208515" y="3414064"/>
                  </a:lnTo>
                  <a:lnTo>
                    <a:pt x="4106507" y="4736427"/>
                  </a:lnTo>
                  <a:lnTo>
                    <a:pt x="4106507" y="4710303"/>
                  </a:lnTo>
                  <a:lnTo>
                    <a:pt x="3229457" y="3418751"/>
                  </a:lnTo>
                  <a:lnTo>
                    <a:pt x="3226485" y="3414369"/>
                  </a:lnTo>
                  <a:lnTo>
                    <a:pt x="3229622" y="3410127"/>
                  </a:lnTo>
                  <a:lnTo>
                    <a:pt x="3778402" y="2666708"/>
                  </a:lnTo>
                  <a:lnTo>
                    <a:pt x="4537126" y="2049716"/>
                  </a:lnTo>
                  <a:lnTo>
                    <a:pt x="4970831" y="2302878"/>
                  </a:lnTo>
                  <a:lnTo>
                    <a:pt x="3987647" y="3106534"/>
                  </a:lnTo>
                  <a:lnTo>
                    <a:pt x="4179074" y="3412325"/>
                  </a:lnTo>
                  <a:lnTo>
                    <a:pt x="3843337" y="3687851"/>
                  </a:lnTo>
                  <a:lnTo>
                    <a:pt x="4589157" y="4067365"/>
                  </a:lnTo>
                  <a:lnTo>
                    <a:pt x="5110327" y="4899838"/>
                  </a:lnTo>
                  <a:lnTo>
                    <a:pt x="5122088" y="4882591"/>
                  </a:lnTo>
                  <a:lnTo>
                    <a:pt x="5155654" y="4833340"/>
                  </a:lnTo>
                  <a:lnTo>
                    <a:pt x="5168163" y="4862195"/>
                  </a:lnTo>
                  <a:lnTo>
                    <a:pt x="5168163" y="4825314"/>
                  </a:lnTo>
                  <a:lnTo>
                    <a:pt x="5165420" y="4819015"/>
                  </a:lnTo>
                  <a:lnTo>
                    <a:pt x="5168163" y="4814989"/>
                  </a:lnTo>
                  <a:lnTo>
                    <a:pt x="5168163" y="4788941"/>
                  </a:lnTo>
                  <a:lnTo>
                    <a:pt x="5158524" y="4803089"/>
                  </a:lnTo>
                  <a:lnTo>
                    <a:pt x="5148745" y="4780534"/>
                  </a:lnTo>
                  <a:lnTo>
                    <a:pt x="5148745" y="4817427"/>
                  </a:lnTo>
                  <a:lnTo>
                    <a:pt x="5110823" y="4873053"/>
                  </a:lnTo>
                  <a:lnTo>
                    <a:pt x="4614507" y="4080268"/>
                  </a:lnTo>
                  <a:lnTo>
                    <a:pt x="4889970" y="4220426"/>
                  </a:lnTo>
                  <a:lnTo>
                    <a:pt x="5148745" y="4817427"/>
                  </a:lnTo>
                  <a:lnTo>
                    <a:pt x="5148745" y="4780534"/>
                  </a:lnTo>
                  <a:lnTo>
                    <a:pt x="4910493" y="4230865"/>
                  </a:lnTo>
                  <a:lnTo>
                    <a:pt x="5168163" y="4361967"/>
                  </a:lnTo>
                  <a:lnTo>
                    <a:pt x="5168163" y="4345571"/>
                  </a:lnTo>
                  <a:lnTo>
                    <a:pt x="4901374" y="4209821"/>
                  </a:lnTo>
                  <a:lnTo>
                    <a:pt x="4770780" y="3908514"/>
                  </a:lnTo>
                  <a:lnTo>
                    <a:pt x="4769256" y="3904983"/>
                  </a:lnTo>
                  <a:lnTo>
                    <a:pt x="4772939" y="3900779"/>
                  </a:lnTo>
                  <a:lnTo>
                    <a:pt x="4930940" y="3720503"/>
                  </a:lnTo>
                  <a:lnTo>
                    <a:pt x="5168163" y="3897795"/>
                  </a:lnTo>
                  <a:lnTo>
                    <a:pt x="5168163" y="3879634"/>
                  </a:lnTo>
                  <a:lnTo>
                    <a:pt x="4940541" y="3709543"/>
                  </a:lnTo>
                  <a:lnTo>
                    <a:pt x="5168163" y="3449815"/>
                  </a:lnTo>
                  <a:lnTo>
                    <a:pt x="5168163" y="3427552"/>
                  </a:lnTo>
                  <a:lnTo>
                    <a:pt x="4928755" y="3700729"/>
                  </a:lnTo>
                  <a:lnTo>
                    <a:pt x="4663110" y="3502190"/>
                  </a:lnTo>
                  <a:lnTo>
                    <a:pt x="4655223" y="3496297"/>
                  </a:lnTo>
                  <a:lnTo>
                    <a:pt x="4660531" y="3491166"/>
                  </a:lnTo>
                  <a:lnTo>
                    <a:pt x="5168163" y="3000857"/>
                  </a:lnTo>
                  <a:lnTo>
                    <a:pt x="5168163" y="2980512"/>
                  </a:lnTo>
                  <a:lnTo>
                    <a:pt x="4632757" y="3497630"/>
                  </a:lnTo>
                  <a:lnTo>
                    <a:pt x="4919142" y="3711689"/>
                  </a:lnTo>
                  <a:lnTo>
                    <a:pt x="4752086" y="3902303"/>
                  </a:lnTo>
                  <a:lnTo>
                    <a:pt x="4880851" y="4199382"/>
                  </a:lnTo>
                  <a:lnTo>
                    <a:pt x="4599432" y="4056189"/>
                  </a:lnTo>
                  <a:lnTo>
                    <a:pt x="4574083" y="4015702"/>
                  </a:lnTo>
                  <a:lnTo>
                    <a:pt x="4574083" y="4043286"/>
                  </a:lnTo>
                  <a:lnTo>
                    <a:pt x="3883876" y="3692042"/>
                  </a:lnTo>
                  <a:lnTo>
                    <a:pt x="3869893" y="3684917"/>
                  </a:lnTo>
                  <a:lnTo>
                    <a:pt x="3876052" y="3679863"/>
                  </a:lnTo>
                  <a:lnTo>
                    <a:pt x="4186885" y="3424796"/>
                  </a:lnTo>
                  <a:lnTo>
                    <a:pt x="4574083" y="4043286"/>
                  </a:lnTo>
                  <a:lnTo>
                    <a:pt x="4574083" y="4015702"/>
                  </a:lnTo>
                  <a:lnTo>
                    <a:pt x="4198302" y="3415423"/>
                  </a:lnTo>
                  <a:lnTo>
                    <a:pt x="5168163" y="2619527"/>
                  </a:lnTo>
                  <a:lnTo>
                    <a:pt x="5168163" y="2600629"/>
                  </a:lnTo>
                  <a:lnTo>
                    <a:pt x="4190492" y="3402952"/>
                  </a:lnTo>
                  <a:lnTo>
                    <a:pt x="4009542" y="3113887"/>
                  </a:lnTo>
                  <a:lnTo>
                    <a:pt x="4006939" y="3109734"/>
                  </a:lnTo>
                  <a:lnTo>
                    <a:pt x="4013644" y="3104248"/>
                  </a:lnTo>
                  <a:lnTo>
                    <a:pt x="4984343" y="2310777"/>
                  </a:lnTo>
                  <a:lnTo>
                    <a:pt x="5143652" y="2403754"/>
                  </a:lnTo>
                  <a:lnTo>
                    <a:pt x="5168163" y="2438844"/>
                  </a:lnTo>
                  <a:lnTo>
                    <a:pt x="5168163" y="2418054"/>
                  </a:lnTo>
                  <a:lnTo>
                    <a:pt x="5168163" y="2413216"/>
                  </a:lnTo>
                  <a:lnTo>
                    <a:pt x="5168163" y="2401176"/>
                  </a:lnTo>
                  <a:lnTo>
                    <a:pt x="5153965" y="2392896"/>
                  </a:lnTo>
                  <a:lnTo>
                    <a:pt x="5123751" y="2349639"/>
                  </a:lnTo>
                  <a:lnTo>
                    <a:pt x="5123751" y="2375255"/>
                  </a:lnTo>
                  <a:lnTo>
                    <a:pt x="4996396" y="2300922"/>
                  </a:lnTo>
                  <a:lnTo>
                    <a:pt x="5044414" y="2261666"/>
                  </a:lnTo>
                  <a:lnTo>
                    <a:pt x="5123751" y="2375255"/>
                  </a:lnTo>
                  <a:lnTo>
                    <a:pt x="5123751" y="2349639"/>
                  </a:lnTo>
                  <a:lnTo>
                    <a:pt x="5055806" y="2252357"/>
                  </a:lnTo>
                  <a:lnTo>
                    <a:pt x="5168163" y="2160511"/>
                  </a:lnTo>
                  <a:lnTo>
                    <a:pt x="5168163" y="2141575"/>
                  </a:lnTo>
                  <a:lnTo>
                    <a:pt x="5047386" y="2240292"/>
                  </a:lnTo>
                  <a:lnTo>
                    <a:pt x="5035994" y="2223986"/>
                  </a:lnTo>
                  <a:lnTo>
                    <a:pt x="5035994" y="2249614"/>
                  </a:lnTo>
                  <a:lnTo>
                    <a:pt x="4982870" y="2293035"/>
                  </a:lnTo>
                  <a:lnTo>
                    <a:pt x="4549216" y="2039886"/>
                  </a:lnTo>
                  <a:lnTo>
                    <a:pt x="4766284" y="1863369"/>
                  </a:lnTo>
                  <a:lnTo>
                    <a:pt x="5035994" y="2249614"/>
                  </a:lnTo>
                  <a:lnTo>
                    <a:pt x="5035994" y="2223986"/>
                  </a:lnTo>
                  <a:lnTo>
                    <a:pt x="4777702" y="1854098"/>
                  </a:lnTo>
                  <a:lnTo>
                    <a:pt x="5168163" y="1536573"/>
                  </a:lnTo>
                  <a:lnTo>
                    <a:pt x="5168163" y="1517738"/>
                  </a:lnTo>
                  <a:lnTo>
                    <a:pt x="4769307" y="1842084"/>
                  </a:lnTo>
                  <a:lnTo>
                    <a:pt x="4757902" y="1825752"/>
                  </a:lnTo>
                  <a:lnTo>
                    <a:pt x="4757902" y="1851355"/>
                  </a:lnTo>
                  <a:lnTo>
                    <a:pt x="4535741" y="2032012"/>
                  </a:lnTo>
                  <a:lnTo>
                    <a:pt x="4523651" y="2024964"/>
                  </a:lnTo>
                  <a:lnTo>
                    <a:pt x="4523651" y="2041842"/>
                  </a:lnTo>
                  <a:lnTo>
                    <a:pt x="3813200" y="2619565"/>
                  </a:lnTo>
                  <a:lnTo>
                    <a:pt x="4325175" y="1925993"/>
                  </a:lnTo>
                  <a:lnTo>
                    <a:pt x="4523651" y="2041842"/>
                  </a:lnTo>
                  <a:lnTo>
                    <a:pt x="4523651" y="2024964"/>
                  </a:lnTo>
                  <a:lnTo>
                    <a:pt x="4333900" y="1914194"/>
                  </a:lnTo>
                  <a:lnTo>
                    <a:pt x="4574337" y="1588477"/>
                  </a:lnTo>
                  <a:lnTo>
                    <a:pt x="4757902" y="1851355"/>
                  </a:lnTo>
                  <a:lnTo>
                    <a:pt x="4757902" y="1825752"/>
                  </a:lnTo>
                  <a:lnTo>
                    <a:pt x="4583531" y="1576031"/>
                  </a:lnTo>
                  <a:lnTo>
                    <a:pt x="5168163" y="784047"/>
                  </a:lnTo>
                  <a:lnTo>
                    <a:pt x="5168163" y="759447"/>
                  </a:lnTo>
                  <a:lnTo>
                    <a:pt x="4574692" y="1563370"/>
                  </a:lnTo>
                  <a:lnTo>
                    <a:pt x="4565510" y="1550225"/>
                  </a:lnTo>
                  <a:lnTo>
                    <a:pt x="4565510" y="1575828"/>
                  </a:lnTo>
                  <a:lnTo>
                    <a:pt x="4321200" y="1906778"/>
                  </a:lnTo>
                  <a:lnTo>
                    <a:pt x="3392182" y="1364475"/>
                  </a:lnTo>
                  <a:lnTo>
                    <a:pt x="4141279" y="968311"/>
                  </a:lnTo>
                  <a:lnTo>
                    <a:pt x="4565510" y="1575828"/>
                  </a:lnTo>
                  <a:lnTo>
                    <a:pt x="4565510" y="1550225"/>
                  </a:lnTo>
                  <a:lnTo>
                    <a:pt x="4154322" y="961402"/>
                  </a:lnTo>
                  <a:lnTo>
                    <a:pt x="5168163" y="425234"/>
                  </a:lnTo>
                  <a:lnTo>
                    <a:pt x="5168163" y="40867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428" y="1562099"/>
              <a:ext cx="6981971" cy="3724275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9417" y="82549"/>
            <a:ext cx="490410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65" dirty="0"/>
              <a:t>TOP</a:t>
            </a:r>
            <a:r>
              <a:rPr spc="160" dirty="0"/>
              <a:t> </a:t>
            </a:r>
            <a:r>
              <a:rPr dirty="0"/>
              <a:t>25</a:t>
            </a:r>
            <a:r>
              <a:rPr spc="105" dirty="0"/>
              <a:t> </a:t>
            </a:r>
            <a:r>
              <a:rPr dirty="0"/>
              <a:t>MOST</a:t>
            </a:r>
            <a:r>
              <a:rPr spc="85" dirty="0"/>
              <a:t> </a:t>
            </a:r>
            <a:r>
              <a:rPr spc="55" dirty="0"/>
              <a:t>USED</a:t>
            </a:r>
            <a:r>
              <a:rPr spc="120" dirty="0"/>
              <a:t> </a:t>
            </a:r>
            <a:r>
              <a:rPr spc="-10" dirty="0"/>
              <a:t>WORDS</a:t>
            </a:r>
          </a:p>
        </p:txBody>
      </p:sp>
      <p:sp>
        <p:nvSpPr>
          <p:cNvPr id="6" name="object 6"/>
          <p:cNvSpPr/>
          <p:nvPr/>
        </p:nvSpPr>
        <p:spPr>
          <a:xfrm>
            <a:off x="431723" y="523748"/>
            <a:ext cx="4876800" cy="9525"/>
          </a:xfrm>
          <a:custGeom>
            <a:avLst/>
            <a:gdLst/>
            <a:ahLst/>
            <a:cxnLst/>
            <a:rect l="l" t="t" r="r" b="b"/>
            <a:pathLst>
              <a:path w="4876800" h="9525">
                <a:moveTo>
                  <a:pt x="4876749" y="0"/>
                </a:moveTo>
                <a:lnTo>
                  <a:pt x="0" y="0"/>
                </a:lnTo>
                <a:lnTo>
                  <a:pt x="0" y="9525"/>
                </a:lnTo>
                <a:lnTo>
                  <a:pt x="4876749" y="9525"/>
                </a:lnTo>
                <a:lnTo>
                  <a:pt x="487674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15"/>
              </a:lnSpc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</TotalTime>
  <Words>850</Words>
  <Application>Microsoft Office PowerPoint</Application>
  <PresentationFormat>Widescreen</PresentationFormat>
  <Paragraphs>129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Times New Roman</vt:lpstr>
      <vt:lpstr>Wingdings</vt:lpstr>
      <vt:lpstr>Office Theme</vt:lpstr>
      <vt:lpstr>PowerPoint Presentation</vt:lpstr>
      <vt:lpstr>TEAM MEMBERS:-</vt:lpstr>
      <vt:lpstr>BUSINESS OBJECTIVE</vt:lpstr>
      <vt:lpstr>EXPLORATORY DATA ANALYSIS (EDA)</vt:lpstr>
      <vt:lpstr>TECHNIQUES</vt:lpstr>
      <vt:lpstr>TOOLS &amp; LIBRARIES</vt:lpstr>
      <vt:lpstr>REPRESENTING NUMBER OF PROFILES IN</vt:lpstr>
      <vt:lpstr>REPRESENTING NUMBER OF PROFILES IN</vt:lpstr>
      <vt:lpstr>TOP 25 MOST USED WORDS</vt:lpstr>
      <vt:lpstr>TOP 25 MOST USED NOUNS AND</vt:lpstr>
      <vt:lpstr>ALGORITHMS USED AND IT'S VISUALIZATION</vt:lpstr>
      <vt:lpstr>CHOOSE MODEL</vt:lpstr>
      <vt:lpstr>MODEL BUILDING</vt:lpstr>
      <vt:lpstr>MODEL EVALUATION METRICS</vt:lpstr>
      <vt:lpstr>MODEL DEPLOYMENT USING STREAM-LIT</vt:lpstr>
      <vt:lpstr>STREAM-LIT UI</vt:lpstr>
      <vt:lpstr>CHALLENGES &amp; LEARNINGS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Muskan Betageri</cp:lastModifiedBy>
  <cp:revision>2</cp:revision>
  <dcterms:created xsi:type="dcterms:W3CDTF">2025-02-03T11:50:24Z</dcterms:created>
  <dcterms:modified xsi:type="dcterms:W3CDTF">2025-02-06T04:27:05Z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2025-02-01T00:00:00Z</vt:filetime>
  </property>
  <property fmtid="{D5CDD505-2E9C-101B-9397-08002B2CF9AE}" pid="3" name="LastSaved">
    <vt:filetime>2025-02-03T00:00:00Z</vt:filetime>
  </property>
</Properties>
</file>